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9"/>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32" r:id="rId17"/>
    <p:sldId id="804" r:id="rId18"/>
    <p:sldId id="866" r:id="rId19"/>
    <p:sldId id="801" r:id="rId20"/>
    <p:sldId id="853" r:id="rId21"/>
    <p:sldId id="854"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433" r:id="rId39"/>
    <p:sldId id="825" r:id="rId40"/>
    <p:sldId id="833" r:id="rId41"/>
    <p:sldId id="732" r:id="rId42"/>
    <p:sldId id="733" r:id="rId43"/>
    <p:sldId id="734" r:id="rId44"/>
    <p:sldId id="735" r:id="rId45"/>
    <p:sldId id="736" r:id="rId46"/>
    <p:sldId id="739" r:id="rId47"/>
    <p:sldId id="740" r:id="rId48"/>
    <p:sldId id="741" r:id="rId49"/>
    <p:sldId id="851" r:id="rId50"/>
    <p:sldId id="743" r:id="rId51"/>
    <p:sldId id="744" r:id="rId52"/>
    <p:sldId id="817" r:id="rId53"/>
    <p:sldId id="857" r:id="rId54"/>
    <p:sldId id="858" r:id="rId55"/>
    <p:sldId id="859" r:id="rId56"/>
    <p:sldId id="864" r:id="rId57"/>
    <p:sldId id="861" r:id="rId58"/>
    <p:sldId id="862" r:id="rId59"/>
    <p:sldId id="806" r:id="rId60"/>
    <p:sldId id="852" r:id="rId61"/>
    <p:sldId id="837" r:id="rId62"/>
    <p:sldId id="793" r:id="rId63"/>
    <p:sldId id="775" r:id="rId64"/>
    <p:sldId id="777" r:id="rId65"/>
    <p:sldId id="778" r:id="rId66"/>
    <p:sldId id="779" r:id="rId67"/>
    <p:sldId id="780" r:id="rId68"/>
    <p:sldId id="781" r:id="rId69"/>
    <p:sldId id="782" r:id="rId70"/>
    <p:sldId id="783" r:id="rId71"/>
    <p:sldId id="784" r:id="rId72"/>
    <p:sldId id="785" r:id="rId73"/>
    <p:sldId id="786" r:id="rId74"/>
    <p:sldId id="787" r:id="rId75"/>
    <p:sldId id="788" r:id="rId76"/>
    <p:sldId id="789" r:id="rId77"/>
    <p:sldId id="790" r:id="rId78"/>
    <p:sldId id="807" r:id="rId79"/>
    <p:sldId id="840" r:id="rId80"/>
    <p:sldId id="847" r:id="rId81"/>
    <p:sldId id="808" r:id="rId82"/>
    <p:sldId id="841" r:id="rId83"/>
    <p:sldId id="842" r:id="rId84"/>
    <p:sldId id="843" r:id="rId85"/>
    <p:sldId id="810" r:id="rId86"/>
    <p:sldId id="848" r:id="rId87"/>
    <p:sldId id="809" r:id="rId88"/>
    <p:sldId id="844" r:id="rId89"/>
    <p:sldId id="845" r:id="rId90"/>
    <p:sldId id="846" r:id="rId91"/>
    <p:sldId id="811" r:id="rId92"/>
    <p:sldId id="836" r:id="rId93"/>
    <p:sldId id="835" r:id="rId94"/>
    <p:sldId id="812" r:id="rId95"/>
    <p:sldId id="828" r:id="rId96"/>
    <p:sldId id="826" r:id="rId97"/>
    <p:sldId id="850" r:id="rId98"/>
    <p:sldId id="849" r:id="rId99"/>
    <p:sldId id="813" r:id="rId100"/>
    <p:sldId id="838" r:id="rId101"/>
    <p:sldId id="792" r:id="rId102"/>
    <p:sldId id="623" r:id="rId103"/>
    <p:sldId id="773" r:id="rId104"/>
    <p:sldId id="501" r:id="rId105"/>
    <p:sldId id="662" r:id="rId106"/>
    <p:sldId id="692" r:id="rId107"/>
    <p:sldId id="679" r:id="rId108"/>
    <p:sldId id="555" r:id="rId109"/>
    <p:sldId id="567" r:id="rId110"/>
    <p:sldId id="821" r:id="rId111"/>
    <p:sldId id="693" r:id="rId112"/>
    <p:sldId id="681" r:id="rId113"/>
    <p:sldId id="663" r:id="rId114"/>
    <p:sldId id="682" r:id="rId115"/>
    <p:sldId id="683" r:id="rId116"/>
    <p:sldId id="684" r:id="rId117"/>
    <p:sldId id="685" r:id="rId118"/>
    <p:sldId id="686" r:id="rId119"/>
    <p:sldId id="687" r:id="rId120"/>
    <p:sldId id="688" r:id="rId121"/>
    <p:sldId id="689" r:id="rId122"/>
    <p:sldId id="690" r:id="rId123"/>
    <p:sldId id="865" r:id="rId124"/>
    <p:sldId id="822" r:id="rId125"/>
    <p:sldId id="823" r:id="rId126"/>
    <p:sldId id="664" r:id="rId127"/>
    <p:sldId id="665" r:id="rId128"/>
    <p:sldId id="818" r:id="rId129"/>
    <p:sldId id="819" r:id="rId130"/>
    <p:sldId id="666" r:id="rId131"/>
    <p:sldId id="668" r:id="rId132"/>
    <p:sldId id="599" r:id="rId133"/>
    <p:sldId id="630" r:id="rId134"/>
    <p:sldId id="824" r:id="rId135"/>
    <p:sldId id="701" r:id="rId136"/>
    <p:sldId id="834" r:id="rId137"/>
    <p:sldId id="674" r:id="rId1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8"/>
            <p14:sldId id="859"/>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65"/>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54" autoAdjust="0"/>
    <p:restoredTop sz="88282" autoAdjust="0"/>
  </p:normalViewPr>
  <p:slideViewPr>
    <p:cSldViewPr snapToGrid="0" showGuides="1">
      <p:cViewPr varScale="1">
        <p:scale>
          <a:sx n="112" d="100"/>
          <a:sy n="112" d="100"/>
        </p:scale>
        <p:origin x="200" y="84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application logs are sent to the CWL and CWE available</a:t>
            </a:r>
            <a:r>
              <a:rPr lang="en-US" sz="1800" baseline="0" dirty="0"/>
              <a:t> in customer account.</a:t>
            </a:r>
          </a:p>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r>
              <a:rPr lang="en-US" sz="18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ServiceCPU and ServiceMemory utilization.</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35</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50</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54</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92</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98</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102</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127</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130</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3/27/18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25.png"/><Relationship Id="rId21" Type="http://schemas.openxmlformats.org/officeDocument/2006/relationships/image" Target="../media/image143.tiff"/><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notesSlide" Target="../notesSlides/notesSlide59.xml"/><Relationship Id="rId16" Type="http://schemas.openxmlformats.org/officeDocument/2006/relationships/image" Target="../media/image138.tiff"/><Relationship Id="rId20" Type="http://schemas.openxmlformats.org/officeDocument/2006/relationships/image" Target="../media/image142.tiff"/><Relationship Id="rId1" Type="http://schemas.openxmlformats.org/officeDocument/2006/relationships/slideLayout" Target="../slideLayouts/slideLayout6.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0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tiff"/><Relationship Id="rId9" Type="http://schemas.openxmlformats.org/officeDocument/2006/relationships/image" Target="../media/image15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65.tiff"/><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66.tiff"/></Relationships>
</file>

<file path=ppt/slides/_rels/slide1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128.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8.emf"/><Relationship Id="rId18" Type="http://schemas.openxmlformats.org/officeDocument/2006/relationships/image" Target="../media/image182.png"/><Relationship Id="rId3" Type="http://schemas.openxmlformats.org/officeDocument/2006/relationships/image" Target="../media/image169.emf"/><Relationship Id="rId7" Type="http://schemas.openxmlformats.org/officeDocument/2006/relationships/image" Target="../media/image173.png"/><Relationship Id="rId12" Type="http://schemas.openxmlformats.org/officeDocument/2006/relationships/image" Target="../media/image155.png"/><Relationship Id="rId17" Type="http://schemas.openxmlformats.org/officeDocument/2006/relationships/image" Target="../media/image181.png"/><Relationship Id="rId2" Type="http://schemas.openxmlformats.org/officeDocument/2006/relationships/notesSlide" Target="../notesSlides/notesSlide76.xml"/><Relationship Id="rId16" Type="http://schemas.openxmlformats.org/officeDocument/2006/relationships/image" Target="../media/image150.png"/><Relationship Id="rId20" Type="http://schemas.openxmlformats.org/officeDocument/2006/relationships/image" Target="../media/image183.png"/><Relationship Id="rId1" Type="http://schemas.openxmlformats.org/officeDocument/2006/relationships/slideLayout" Target="../slideLayouts/slideLayout6.xml"/><Relationship Id="rId6" Type="http://schemas.openxmlformats.org/officeDocument/2006/relationships/image" Target="../media/image172.emf"/><Relationship Id="rId11" Type="http://schemas.openxmlformats.org/officeDocument/2006/relationships/image" Target="../media/image177.png"/><Relationship Id="rId5" Type="http://schemas.openxmlformats.org/officeDocument/2006/relationships/image" Target="../media/image171.emf"/><Relationship Id="rId15" Type="http://schemas.openxmlformats.org/officeDocument/2006/relationships/image" Target="../media/image180.png"/><Relationship Id="rId10" Type="http://schemas.openxmlformats.org/officeDocument/2006/relationships/image" Target="../media/image176.png"/><Relationship Id="rId19" Type="http://schemas.microsoft.com/office/2007/relationships/hdphoto" Target="../media/hdphoto5.wdp"/><Relationship Id="rId4" Type="http://schemas.openxmlformats.org/officeDocument/2006/relationships/image" Target="../media/image170.emf"/><Relationship Id="rId9" Type="http://schemas.openxmlformats.org/officeDocument/2006/relationships/image" Target="../media/image175.png"/><Relationship Id="rId14" Type="http://schemas.openxmlformats.org/officeDocument/2006/relationships/image" Target="../media/image179.png"/></Relationships>
</file>

<file path=ppt/slides/_rels/slide12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25.png"/><Relationship Id="rId7" Type="http://schemas.openxmlformats.org/officeDocument/2006/relationships/image" Target="../media/image186.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27.png"/><Relationship Id="rId11" Type="http://schemas.openxmlformats.org/officeDocument/2006/relationships/image" Target="../media/image190.tiff"/><Relationship Id="rId5" Type="http://schemas.openxmlformats.org/officeDocument/2006/relationships/image" Target="../media/image185.png"/><Relationship Id="rId10" Type="http://schemas.openxmlformats.org/officeDocument/2006/relationships/image" Target="../media/image189.png"/><Relationship Id="rId4" Type="http://schemas.openxmlformats.org/officeDocument/2006/relationships/image" Target="../media/image184.png"/><Relationship Id="rId9" Type="http://schemas.openxmlformats.org/officeDocument/2006/relationships/image" Target="../media/image1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9.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4.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png"/><Relationship Id="rId1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55.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tiff"/><Relationship Id="rId18" Type="http://schemas.openxmlformats.org/officeDocument/2006/relationships/image" Target="../media/image24.tiff"/><Relationship Id="rId26" Type="http://schemas.openxmlformats.org/officeDocument/2006/relationships/image" Target="../media/image32.tiff"/><Relationship Id="rId3" Type="http://schemas.openxmlformats.org/officeDocument/2006/relationships/image" Target="../media/image9.tiff"/><Relationship Id="rId21" Type="http://schemas.openxmlformats.org/officeDocument/2006/relationships/image" Target="../media/image27.tiff"/><Relationship Id="rId7" Type="http://schemas.openxmlformats.org/officeDocument/2006/relationships/image" Target="../media/image13.tiff"/><Relationship Id="rId12" Type="http://schemas.openxmlformats.org/officeDocument/2006/relationships/image" Target="../media/image18.tiff"/><Relationship Id="rId17" Type="http://schemas.openxmlformats.org/officeDocument/2006/relationships/image" Target="../media/image23.tiff"/><Relationship Id="rId25" Type="http://schemas.openxmlformats.org/officeDocument/2006/relationships/image" Target="../media/image31.tiff"/><Relationship Id="rId2" Type="http://schemas.openxmlformats.org/officeDocument/2006/relationships/image" Target="../media/image8.tiff"/><Relationship Id="rId16" Type="http://schemas.openxmlformats.org/officeDocument/2006/relationships/image" Target="../media/image22.tiff"/><Relationship Id="rId20" Type="http://schemas.openxmlformats.org/officeDocument/2006/relationships/image" Target="../media/image26.tiff"/><Relationship Id="rId1" Type="http://schemas.openxmlformats.org/officeDocument/2006/relationships/slideLayout" Target="../slideLayouts/slideLayout4.xml"/><Relationship Id="rId6" Type="http://schemas.openxmlformats.org/officeDocument/2006/relationships/image" Target="../media/image12.tiff"/><Relationship Id="rId11" Type="http://schemas.openxmlformats.org/officeDocument/2006/relationships/image" Target="../media/image17.tiff"/><Relationship Id="rId24" Type="http://schemas.openxmlformats.org/officeDocument/2006/relationships/image" Target="../media/image30.tiff"/><Relationship Id="rId5" Type="http://schemas.openxmlformats.org/officeDocument/2006/relationships/image" Target="../media/image11.tiff"/><Relationship Id="rId15" Type="http://schemas.openxmlformats.org/officeDocument/2006/relationships/image" Target="../media/image21.tiff"/><Relationship Id="rId23" Type="http://schemas.openxmlformats.org/officeDocument/2006/relationships/image" Target="../media/image29.png"/><Relationship Id="rId28" Type="http://schemas.openxmlformats.org/officeDocument/2006/relationships/image" Target="../media/image34.tiff"/><Relationship Id="rId10" Type="http://schemas.openxmlformats.org/officeDocument/2006/relationships/image" Target="../media/image16.tiff"/><Relationship Id="rId19" Type="http://schemas.openxmlformats.org/officeDocument/2006/relationships/image" Target="../media/image25.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image" Target="../media/image20.tiff"/><Relationship Id="rId22" Type="http://schemas.openxmlformats.org/officeDocument/2006/relationships/image" Target="../media/image28.tiff"/><Relationship Id="rId27" Type="http://schemas.openxmlformats.org/officeDocument/2006/relationships/image" Target="../media/image33.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7.png"/><Relationship Id="rId7" Type="http://schemas.openxmlformats.org/officeDocument/2006/relationships/image" Target="../media/image70.tif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69.tiff"/><Relationship Id="rId4" Type="http://schemas.openxmlformats.org/officeDocument/2006/relationships/image" Target="../media/image68.png"/><Relationship Id="rId9" Type="http://schemas.openxmlformats.org/officeDocument/2006/relationships/image" Target="../media/image71.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99.svg"/><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103.png"/><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103.png"/><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01.png"/><Relationship Id="rId4" Type="http://schemas.openxmlformats.org/officeDocument/2006/relationships/image" Target="../media/image1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46.png"/><Relationship Id="rId5" Type="http://schemas.microsoft.com/office/2007/relationships/hdphoto" Target="../media/hdphoto4.wdp"/><Relationship Id="rId4" Type="http://schemas.openxmlformats.org/officeDocument/2006/relationships/image" Target="../media/image49.png"/></Relationships>
</file>

<file path=ppt/slides/_rels/slide9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9" name="Picture 8">
            <a:extLst>
              <a:ext uri="{FF2B5EF4-FFF2-40B4-BE49-F238E27FC236}">
                <a16:creationId xmlns:a16="http://schemas.microsoft.com/office/drawing/2014/main" id="{DF4A77E2-9B24-2B47-B3BD-ABD1DD33C576}"/>
              </a:ext>
            </a:extLst>
          </p:cNvPr>
          <p:cNvPicPr>
            <a:picLocks noChangeAspect="1"/>
          </p:cNvPicPr>
          <p:nvPr/>
        </p:nvPicPr>
        <p:blipFill>
          <a:blip r:embed="rId2"/>
          <a:stretch>
            <a:fillRect/>
          </a:stretch>
        </p:blipFill>
        <p:spPr>
          <a:xfrm>
            <a:off x="1292158" y="1034933"/>
            <a:ext cx="6505527" cy="3221183"/>
          </a:xfrm>
          <a:prstGeom prst="rect">
            <a:avLst/>
          </a:prstGeom>
        </p:spPr>
      </p:pic>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Density</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AWS: Complete Platform for Microservices</a:t>
            </a:r>
          </a:p>
        </p:txBody>
      </p:sp>
      <p:sp>
        <p:nvSpPr>
          <p:cNvPr id="3" name="Rectangle 2">
            <a:extLst>
              <a:ext uri="{FF2B5EF4-FFF2-40B4-BE49-F238E27FC236}">
                <a16:creationId xmlns:a16="http://schemas.microsoft.com/office/drawing/2014/main" id="{36354B16-99E6-DC40-98E4-3AC13B06BE4B}"/>
              </a:ext>
            </a:extLst>
          </p:cNvPr>
          <p:cNvSpPr/>
          <p:nvPr/>
        </p:nvSpPr>
        <p:spPr>
          <a:xfrm>
            <a:off x="548640" y="742950"/>
            <a:ext cx="3006090" cy="548640"/>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Compute</a:t>
            </a:r>
          </a:p>
        </p:txBody>
      </p:sp>
      <p:sp>
        <p:nvSpPr>
          <p:cNvPr id="5" name="Rectangle 4">
            <a:extLst>
              <a:ext uri="{FF2B5EF4-FFF2-40B4-BE49-F238E27FC236}">
                <a16:creationId xmlns:a16="http://schemas.microsoft.com/office/drawing/2014/main" id="{2880E669-D91B-E04A-9595-3AAA32CEDD44}"/>
              </a:ext>
            </a:extLst>
          </p:cNvPr>
          <p:cNvSpPr/>
          <p:nvPr/>
        </p:nvSpPr>
        <p:spPr>
          <a:xfrm>
            <a:off x="548640" y="1404701"/>
            <a:ext cx="3006090" cy="548640"/>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Storage &amp; Databases</a:t>
            </a:r>
          </a:p>
        </p:txBody>
      </p:sp>
      <p:sp>
        <p:nvSpPr>
          <p:cNvPr id="7" name="Rectangle 6">
            <a:extLst>
              <a:ext uri="{FF2B5EF4-FFF2-40B4-BE49-F238E27FC236}">
                <a16:creationId xmlns:a16="http://schemas.microsoft.com/office/drawing/2014/main" id="{7F624B46-67EC-9849-8006-396E91C97CEB}"/>
              </a:ext>
            </a:extLst>
          </p:cNvPr>
          <p:cNvSpPr/>
          <p:nvPr/>
        </p:nvSpPr>
        <p:spPr>
          <a:xfrm>
            <a:off x="548640" y="2066452"/>
            <a:ext cx="3006090" cy="548640"/>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Networking</a:t>
            </a:r>
          </a:p>
        </p:txBody>
      </p:sp>
      <p:sp>
        <p:nvSpPr>
          <p:cNvPr id="8" name="Rectangle 7">
            <a:extLst>
              <a:ext uri="{FF2B5EF4-FFF2-40B4-BE49-F238E27FC236}">
                <a16:creationId xmlns:a16="http://schemas.microsoft.com/office/drawing/2014/main" id="{877CE56E-A54A-2A4B-93F6-762C2ACC9840}"/>
              </a:ext>
            </a:extLst>
          </p:cNvPr>
          <p:cNvSpPr/>
          <p:nvPr/>
        </p:nvSpPr>
        <p:spPr>
          <a:xfrm>
            <a:off x="548640" y="2728203"/>
            <a:ext cx="3006090" cy="54864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Messaging</a:t>
            </a:r>
          </a:p>
        </p:txBody>
      </p:sp>
      <p:sp>
        <p:nvSpPr>
          <p:cNvPr id="9" name="Rectangle 8">
            <a:extLst>
              <a:ext uri="{FF2B5EF4-FFF2-40B4-BE49-F238E27FC236}">
                <a16:creationId xmlns:a16="http://schemas.microsoft.com/office/drawing/2014/main" id="{A3104B03-C27E-AB4C-94A1-B0DBDB859AAC}"/>
              </a:ext>
            </a:extLst>
          </p:cNvPr>
          <p:cNvSpPr/>
          <p:nvPr/>
        </p:nvSpPr>
        <p:spPr>
          <a:xfrm>
            <a:off x="548640" y="3389954"/>
            <a:ext cx="3006090" cy="548640"/>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Logging &amp; Monitoring</a:t>
            </a:r>
          </a:p>
        </p:txBody>
      </p:sp>
      <p:sp>
        <p:nvSpPr>
          <p:cNvPr id="10" name="Rectangle 9">
            <a:extLst>
              <a:ext uri="{FF2B5EF4-FFF2-40B4-BE49-F238E27FC236}">
                <a16:creationId xmlns:a16="http://schemas.microsoft.com/office/drawing/2014/main" id="{EECA41D7-D85D-164D-8356-8FF69207EF59}"/>
              </a:ext>
            </a:extLst>
          </p:cNvPr>
          <p:cNvSpPr/>
          <p:nvPr/>
        </p:nvSpPr>
        <p:spPr>
          <a:xfrm>
            <a:off x="548640" y="4051705"/>
            <a:ext cx="3006090" cy="548640"/>
          </a:xfrm>
          <a:prstGeom prst="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DevOps</a:t>
            </a:r>
          </a:p>
        </p:txBody>
      </p:sp>
      <p:grpSp>
        <p:nvGrpSpPr>
          <p:cNvPr id="70" name="Group 69">
            <a:extLst>
              <a:ext uri="{FF2B5EF4-FFF2-40B4-BE49-F238E27FC236}">
                <a16:creationId xmlns:a16="http://schemas.microsoft.com/office/drawing/2014/main" id="{7CDC422D-FCAD-134F-AFF0-C528FBE91CCB}"/>
              </a:ext>
            </a:extLst>
          </p:cNvPr>
          <p:cNvGrpSpPr/>
          <p:nvPr/>
        </p:nvGrpSpPr>
        <p:grpSpPr>
          <a:xfrm>
            <a:off x="4758225" y="775983"/>
            <a:ext cx="409086" cy="587872"/>
            <a:chOff x="4682649" y="695973"/>
            <a:chExt cx="409086" cy="587872"/>
          </a:xfrm>
        </p:grpSpPr>
        <p:pic>
          <p:nvPicPr>
            <p:cNvPr id="13" name="Picture 12">
              <a:extLst>
                <a:ext uri="{FF2B5EF4-FFF2-40B4-BE49-F238E27FC236}">
                  <a16:creationId xmlns:a16="http://schemas.microsoft.com/office/drawing/2014/main" id="{8C21BD98-B888-1A41-A23A-76C248050291}"/>
                </a:ext>
              </a:extLst>
            </p:cNvPr>
            <p:cNvPicPr>
              <a:picLocks noChangeAspect="1"/>
            </p:cNvPicPr>
            <p:nvPr/>
          </p:nvPicPr>
          <p:blipFill>
            <a:blip r:embed="rId2"/>
            <a:stretch>
              <a:fillRect/>
            </a:stretch>
          </p:blipFill>
          <p:spPr>
            <a:xfrm>
              <a:off x="4691661" y="695973"/>
              <a:ext cx="391063" cy="365760"/>
            </a:xfrm>
            <a:prstGeom prst="rect">
              <a:avLst/>
            </a:prstGeom>
          </p:spPr>
        </p:pic>
        <p:sp>
          <p:nvSpPr>
            <p:cNvPr id="17" name="TextBox 16">
              <a:extLst>
                <a:ext uri="{FF2B5EF4-FFF2-40B4-BE49-F238E27FC236}">
                  <a16:creationId xmlns:a16="http://schemas.microsoft.com/office/drawing/2014/main" id="{E32A077F-B89D-6D4B-9ABD-0E45B2DB361E}"/>
                </a:ext>
              </a:extLst>
            </p:cNvPr>
            <p:cNvSpPr txBox="1"/>
            <p:nvPr/>
          </p:nvSpPr>
          <p:spPr>
            <a:xfrm>
              <a:off x="4682649" y="1037624"/>
              <a:ext cx="409086"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a:t>
              </a:r>
            </a:p>
          </p:txBody>
        </p:sp>
      </p:grpSp>
      <p:grpSp>
        <p:nvGrpSpPr>
          <p:cNvPr id="69" name="Group 68">
            <a:extLst>
              <a:ext uri="{FF2B5EF4-FFF2-40B4-BE49-F238E27FC236}">
                <a16:creationId xmlns:a16="http://schemas.microsoft.com/office/drawing/2014/main" id="{530E679D-55A8-0748-AFF5-B2236A017273}"/>
              </a:ext>
            </a:extLst>
          </p:cNvPr>
          <p:cNvGrpSpPr/>
          <p:nvPr/>
        </p:nvGrpSpPr>
        <p:grpSpPr>
          <a:xfrm>
            <a:off x="3935229" y="775983"/>
            <a:ext cx="410690" cy="587872"/>
            <a:chOff x="3935229" y="695973"/>
            <a:chExt cx="410690" cy="587872"/>
          </a:xfrm>
        </p:grpSpPr>
        <p:pic>
          <p:nvPicPr>
            <p:cNvPr id="12" name="Picture 11">
              <a:extLst>
                <a:ext uri="{FF2B5EF4-FFF2-40B4-BE49-F238E27FC236}">
                  <a16:creationId xmlns:a16="http://schemas.microsoft.com/office/drawing/2014/main" id="{ED6A16EE-5449-B143-BD32-93298107B463}"/>
                </a:ext>
              </a:extLst>
            </p:cNvPr>
            <p:cNvPicPr>
              <a:picLocks noChangeAspect="1"/>
            </p:cNvPicPr>
            <p:nvPr/>
          </p:nvPicPr>
          <p:blipFill>
            <a:blip r:embed="rId3"/>
            <a:stretch>
              <a:fillRect/>
            </a:stretch>
          </p:blipFill>
          <p:spPr>
            <a:xfrm>
              <a:off x="3988766" y="695973"/>
              <a:ext cx="303617" cy="365760"/>
            </a:xfrm>
            <a:prstGeom prst="rect">
              <a:avLst/>
            </a:prstGeom>
          </p:spPr>
        </p:pic>
        <p:sp>
          <p:nvSpPr>
            <p:cNvPr id="18" name="TextBox 17">
              <a:extLst>
                <a:ext uri="{FF2B5EF4-FFF2-40B4-BE49-F238E27FC236}">
                  <a16:creationId xmlns:a16="http://schemas.microsoft.com/office/drawing/2014/main" id="{21C187B7-854C-1B4B-988C-FA271B47007C}"/>
                </a:ext>
              </a:extLst>
            </p:cNvPr>
            <p:cNvSpPr txBox="1"/>
            <p:nvPr/>
          </p:nvSpPr>
          <p:spPr>
            <a:xfrm>
              <a:off x="3935229" y="1037624"/>
              <a:ext cx="410690"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grpSp>
        <p:nvGrpSpPr>
          <p:cNvPr id="74" name="Group 73">
            <a:extLst>
              <a:ext uri="{FF2B5EF4-FFF2-40B4-BE49-F238E27FC236}">
                <a16:creationId xmlns:a16="http://schemas.microsoft.com/office/drawing/2014/main" id="{01F7BD37-C0AE-C044-9FBA-25C321010907}"/>
              </a:ext>
            </a:extLst>
          </p:cNvPr>
          <p:cNvGrpSpPr/>
          <p:nvPr/>
        </p:nvGrpSpPr>
        <p:grpSpPr>
          <a:xfrm>
            <a:off x="7965926" y="775983"/>
            <a:ext cx="651140" cy="587872"/>
            <a:chOff x="7897346" y="695973"/>
            <a:chExt cx="651140" cy="587872"/>
          </a:xfrm>
        </p:grpSpPr>
        <p:pic>
          <p:nvPicPr>
            <p:cNvPr id="16" name="Picture 15">
              <a:extLst>
                <a:ext uri="{FF2B5EF4-FFF2-40B4-BE49-F238E27FC236}">
                  <a16:creationId xmlns:a16="http://schemas.microsoft.com/office/drawing/2014/main" id="{007AA3F2-2705-5941-B4F9-3813ABEE5836}"/>
                </a:ext>
              </a:extLst>
            </p:cNvPr>
            <p:cNvPicPr>
              <a:picLocks noChangeAspect="1"/>
            </p:cNvPicPr>
            <p:nvPr/>
          </p:nvPicPr>
          <p:blipFill>
            <a:blip r:embed="rId4"/>
            <a:stretch>
              <a:fillRect/>
            </a:stretch>
          </p:blipFill>
          <p:spPr>
            <a:xfrm>
              <a:off x="8071108" y="695973"/>
              <a:ext cx="303617" cy="365760"/>
            </a:xfrm>
            <a:prstGeom prst="rect">
              <a:avLst/>
            </a:prstGeom>
          </p:spPr>
        </p:pic>
        <p:sp>
          <p:nvSpPr>
            <p:cNvPr id="19" name="TextBox 18">
              <a:extLst>
                <a:ext uri="{FF2B5EF4-FFF2-40B4-BE49-F238E27FC236}">
                  <a16:creationId xmlns:a16="http://schemas.microsoft.com/office/drawing/2014/main" id="{8585AC72-9773-2740-A2B9-B2020D7672B4}"/>
                </a:ext>
              </a:extLst>
            </p:cNvPr>
            <p:cNvSpPr txBox="1"/>
            <p:nvPr/>
          </p:nvSpPr>
          <p:spPr>
            <a:xfrm>
              <a:off x="7897346" y="1037624"/>
              <a:ext cx="651140"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Lambda</a:t>
              </a:r>
            </a:p>
          </p:txBody>
        </p:sp>
      </p:grpSp>
      <p:grpSp>
        <p:nvGrpSpPr>
          <p:cNvPr id="73" name="Group 72">
            <a:extLst>
              <a:ext uri="{FF2B5EF4-FFF2-40B4-BE49-F238E27FC236}">
                <a16:creationId xmlns:a16="http://schemas.microsoft.com/office/drawing/2014/main" id="{1B048E03-983D-5647-BA86-300A47A335A6}"/>
              </a:ext>
            </a:extLst>
          </p:cNvPr>
          <p:cNvGrpSpPr/>
          <p:nvPr/>
        </p:nvGrpSpPr>
        <p:grpSpPr>
          <a:xfrm>
            <a:off x="7163423" y="775983"/>
            <a:ext cx="750526" cy="587872"/>
            <a:chOff x="7034609" y="695973"/>
            <a:chExt cx="750526" cy="587872"/>
          </a:xfrm>
        </p:grpSpPr>
        <p:pic>
          <p:nvPicPr>
            <p:cNvPr id="15" name="Picture 14">
              <a:extLst>
                <a:ext uri="{FF2B5EF4-FFF2-40B4-BE49-F238E27FC236}">
                  <a16:creationId xmlns:a16="http://schemas.microsoft.com/office/drawing/2014/main" id="{3501246F-37F1-6F4D-9360-7601840DCC4E}"/>
                </a:ext>
              </a:extLst>
            </p:cNvPr>
            <p:cNvPicPr>
              <a:picLocks noChangeAspect="1"/>
            </p:cNvPicPr>
            <p:nvPr/>
          </p:nvPicPr>
          <p:blipFill>
            <a:blip r:embed="rId5"/>
            <a:stretch>
              <a:fillRect/>
            </a:stretch>
          </p:blipFill>
          <p:spPr>
            <a:xfrm>
              <a:off x="7311398" y="695973"/>
              <a:ext cx="196949" cy="365760"/>
            </a:xfrm>
            <a:prstGeom prst="rect">
              <a:avLst/>
            </a:prstGeom>
          </p:spPr>
        </p:pic>
        <p:sp>
          <p:nvSpPr>
            <p:cNvPr id="20" name="TextBox 19">
              <a:extLst>
                <a:ext uri="{FF2B5EF4-FFF2-40B4-BE49-F238E27FC236}">
                  <a16:creationId xmlns:a16="http://schemas.microsoft.com/office/drawing/2014/main" id="{7A702A99-9C41-B542-A94E-965195E405DC}"/>
                </a:ext>
              </a:extLst>
            </p:cNvPr>
            <p:cNvSpPr txBox="1"/>
            <p:nvPr/>
          </p:nvSpPr>
          <p:spPr>
            <a:xfrm>
              <a:off x="7034609" y="1037624"/>
              <a:ext cx="750526"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Beanstalk</a:t>
              </a:r>
            </a:p>
          </p:txBody>
        </p:sp>
      </p:grpSp>
      <p:grpSp>
        <p:nvGrpSpPr>
          <p:cNvPr id="71" name="Group 70">
            <a:extLst>
              <a:ext uri="{FF2B5EF4-FFF2-40B4-BE49-F238E27FC236}">
                <a16:creationId xmlns:a16="http://schemas.microsoft.com/office/drawing/2014/main" id="{0EDD1F37-2565-D041-9D5E-1D5D60B559B3}"/>
              </a:ext>
            </a:extLst>
          </p:cNvPr>
          <p:cNvGrpSpPr/>
          <p:nvPr/>
        </p:nvGrpSpPr>
        <p:grpSpPr>
          <a:xfrm>
            <a:off x="5546177" y="775983"/>
            <a:ext cx="514885" cy="587872"/>
            <a:chOff x="5531381" y="695973"/>
            <a:chExt cx="514885" cy="587872"/>
          </a:xfrm>
        </p:grpSpPr>
        <p:pic>
          <p:nvPicPr>
            <p:cNvPr id="21" name="Picture 20">
              <a:extLst>
                <a:ext uri="{FF2B5EF4-FFF2-40B4-BE49-F238E27FC236}">
                  <a16:creationId xmlns:a16="http://schemas.microsoft.com/office/drawing/2014/main" id="{8CB30294-4A85-5E4B-AB49-939D110B6717}"/>
                </a:ext>
              </a:extLst>
            </p:cNvPr>
            <p:cNvPicPr>
              <a:picLocks noChangeAspect="1"/>
            </p:cNvPicPr>
            <p:nvPr/>
          </p:nvPicPr>
          <p:blipFill>
            <a:blip r:embed="rId6"/>
            <a:stretch>
              <a:fillRect/>
            </a:stretch>
          </p:blipFill>
          <p:spPr>
            <a:xfrm>
              <a:off x="5637166" y="695973"/>
              <a:ext cx="303315" cy="365760"/>
            </a:xfrm>
            <a:prstGeom prst="rect">
              <a:avLst/>
            </a:prstGeom>
          </p:spPr>
        </p:pic>
        <p:sp>
          <p:nvSpPr>
            <p:cNvPr id="22" name="TextBox 21">
              <a:extLst>
                <a:ext uri="{FF2B5EF4-FFF2-40B4-BE49-F238E27FC236}">
                  <a16:creationId xmlns:a16="http://schemas.microsoft.com/office/drawing/2014/main" id="{1AE0E956-63E0-5742-8E37-380DEE2E01F9}"/>
                </a:ext>
              </a:extLst>
            </p:cNvPr>
            <p:cNvSpPr txBox="1"/>
            <p:nvPr/>
          </p:nvSpPr>
          <p:spPr>
            <a:xfrm>
              <a:off x="5531381" y="1037624"/>
              <a:ext cx="514885"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Batch</a:t>
              </a:r>
            </a:p>
          </p:txBody>
        </p:sp>
      </p:grpSp>
      <p:grpSp>
        <p:nvGrpSpPr>
          <p:cNvPr id="72" name="Group 71">
            <a:extLst>
              <a:ext uri="{FF2B5EF4-FFF2-40B4-BE49-F238E27FC236}">
                <a16:creationId xmlns:a16="http://schemas.microsoft.com/office/drawing/2014/main" id="{11ED5E53-0107-5D43-A664-DD92DBDAC03C}"/>
              </a:ext>
            </a:extLst>
          </p:cNvPr>
          <p:cNvGrpSpPr/>
          <p:nvPr/>
        </p:nvGrpSpPr>
        <p:grpSpPr>
          <a:xfrm>
            <a:off x="6352694" y="775983"/>
            <a:ext cx="675185" cy="587872"/>
            <a:chOff x="6295127" y="695973"/>
            <a:chExt cx="675185" cy="587872"/>
          </a:xfrm>
        </p:grpSpPr>
        <p:pic>
          <p:nvPicPr>
            <p:cNvPr id="14" name="Picture 13">
              <a:extLst>
                <a:ext uri="{FF2B5EF4-FFF2-40B4-BE49-F238E27FC236}">
                  <a16:creationId xmlns:a16="http://schemas.microsoft.com/office/drawing/2014/main" id="{0698BF04-F258-1140-A9EF-0B4C7307C976}"/>
                </a:ext>
              </a:extLst>
            </p:cNvPr>
            <p:cNvPicPr>
              <a:picLocks noChangeAspect="1"/>
            </p:cNvPicPr>
            <p:nvPr/>
          </p:nvPicPr>
          <p:blipFill>
            <a:blip r:embed="rId7"/>
            <a:stretch>
              <a:fillRect/>
            </a:stretch>
          </p:blipFill>
          <p:spPr>
            <a:xfrm>
              <a:off x="6462831" y="695973"/>
              <a:ext cx="339777" cy="365760"/>
            </a:xfrm>
            <a:prstGeom prst="rect">
              <a:avLst/>
            </a:prstGeom>
          </p:spPr>
        </p:pic>
        <p:sp>
          <p:nvSpPr>
            <p:cNvPr id="23" name="TextBox 22">
              <a:extLst>
                <a:ext uri="{FF2B5EF4-FFF2-40B4-BE49-F238E27FC236}">
                  <a16:creationId xmlns:a16="http://schemas.microsoft.com/office/drawing/2014/main" id="{A3ABB17F-07CF-FE43-8A8C-AB02F060CBD2}"/>
                </a:ext>
              </a:extLst>
            </p:cNvPr>
            <p:cNvSpPr txBox="1"/>
            <p:nvPr/>
          </p:nvSpPr>
          <p:spPr>
            <a:xfrm>
              <a:off x="6295127" y="1037624"/>
              <a:ext cx="675185"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Lightsail</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5" name="Group 74">
            <a:extLst>
              <a:ext uri="{FF2B5EF4-FFF2-40B4-BE49-F238E27FC236}">
                <a16:creationId xmlns:a16="http://schemas.microsoft.com/office/drawing/2014/main" id="{45DB657F-14D8-1845-9BF2-E120C855163E}"/>
              </a:ext>
            </a:extLst>
          </p:cNvPr>
          <p:cNvGrpSpPr/>
          <p:nvPr/>
        </p:nvGrpSpPr>
        <p:grpSpPr>
          <a:xfrm>
            <a:off x="3722832" y="1442099"/>
            <a:ext cx="835485" cy="585991"/>
            <a:chOff x="3734262" y="1367196"/>
            <a:chExt cx="835485" cy="585991"/>
          </a:xfrm>
        </p:grpSpPr>
        <p:pic>
          <p:nvPicPr>
            <p:cNvPr id="24" name="Picture 23">
              <a:extLst>
                <a:ext uri="{FF2B5EF4-FFF2-40B4-BE49-F238E27FC236}">
                  <a16:creationId xmlns:a16="http://schemas.microsoft.com/office/drawing/2014/main" id="{244BE4FD-9435-9742-A11D-BA7E5F398563}"/>
                </a:ext>
              </a:extLst>
            </p:cNvPr>
            <p:cNvPicPr>
              <a:picLocks noChangeAspect="1"/>
            </p:cNvPicPr>
            <p:nvPr/>
          </p:nvPicPr>
          <p:blipFill>
            <a:blip r:embed="rId8"/>
            <a:stretch>
              <a:fillRect/>
            </a:stretch>
          </p:blipFill>
          <p:spPr>
            <a:xfrm>
              <a:off x="3993838" y="1367196"/>
              <a:ext cx="316333" cy="365760"/>
            </a:xfrm>
            <a:prstGeom prst="rect">
              <a:avLst/>
            </a:prstGeom>
          </p:spPr>
        </p:pic>
        <p:sp>
          <p:nvSpPr>
            <p:cNvPr id="30" name="TextBox 29">
              <a:extLst>
                <a:ext uri="{FF2B5EF4-FFF2-40B4-BE49-F238E27FC236}">
                  <a16:creationId xmlns:a16="http://schemas.microsoft.com/office/drawing/2014/main" id="{226E280B-E767-804D-A561-AE8B28444A2F}"/>
                </a:ext>
              </a:extLst>
            </p:cNvPr>
            <p:cNvSpPr txBox="1"/>
            <p:nvPr/>
          </p:nvSpPr>
          <p:spPr>
            <a:xfrm>
              <a:off x="3734262" y="1706966"/>
              <a:ext cx="835485"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6" name="Group 75">
            <a:extLst>
              <a:ext uri="{FF2B5EF4-FFF2-40B4-BE49-F238E27FC236}">
                <a16:creationId xmlns:a16="http://schemas.microsoft.com/office/drawing/2014/main" id="{74EA98D8-032C-DF47-9A70-BEF7F61ECA60}"/>
              </a:ext>
            </a:extLst>
          </p:cNvPr>
          <p:cNvGrpSpPr/>
          <p:nvPr/>
        </p:nvGrpSpPr>
        <p:grpSpPr>
          <a:xfrm>
            <a:off x="4496936" y="1447391"/>
            <a:ext cx="931665" cy="575406"/>
            <a:chOff x="4445945" y="1367196"/>
            <a:chExt cx="931665" cy="575406"/>
          </a:xfrm>
        </p:grpSpPr>
        <p:pic>
          <p:nvPicPr>
            <p:cNvPr id="26" name="Picture 25">
              <a:extLst>
                <a:ext uri="{FF2B5EF4-FFF2-40B4-BE49-F238E27FC236}">
                  <a16:creationId xmlns:a16="http://schemas.microsoft.com/office/drawing/2014/main" id="{CA6CE31C-5171-7341-AE7B-196A12C298AD}"/>
                </a:ext>
              </a:extLst>
            </p:cNvPr>
            <p:cNvPicPr>
              <a:picLocks noChangeAspect="1"/>
            </p:cNvPicPr>
            <p:nvPr/>
          </p:nvPicPr>
          <p:blipFill>
            <a:blip r:embed="rId9"/>
            <a:stretch>
              <a:fillRect/>
            </a:stretch>
          </p:blipFill>
          <p:spPr>
            <a:xfrm>
              <a:off x="4755660" y="1367196"/>
              <a:ext cx="312235" cy="365760"/>
            </a:xfrm>
            <a:prstGeom prst="rect">
              <a:avLst/>
            </a:prstGeom>
          </p:spPr>
        </p:pic>
        <p:sp>
          <p:nvSpPr>
            <p:cNvPr id="31" name="TextBox 30">
              <a:extLst>
                <a:ext uri="{FF2B5EF4-FFF2-40B4-BE49-F238E27FC236}">
                  <a16:creationId xmlns:a16="http://schemas.microsoft.com/office/drawing/2014/main" id="{373D8E31-81A3-184C-A4A1-7AF6F20EF4E2}"/>
                </a:ext>
              </a:extLst>
            </p:cNvPr>
            <p:cNvSpPr txBox="1"/>
            <p:nvPr/>
          </p:nvSpPr>
          <p:spPr>
            <a:xfrm>
              <a:off x="4445945" y="1696381"/>
              <a:ext cx="931665"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Elasticsearch</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7" name="Group 76">
            <a:extLst>
              <a:ext uri="{FF2B5EF4-FFF2-40B4-BE49-F238E27FC236}">
                <a16:creationId xmlns:a16="http://schemas.microsoft.com/office/drawing/2014/main" id="{C1BA011E-B84E-7944-B062-5ED847E378E3}"/>
              </a:ext>
            </a:extLst>
          </p:cNvPr>
          <p:cNvGrpSpPr/>
          <p:nvPr/>
        </p:nvGrpSpPr>
        <p:grpSpPr>
          <a:xfrm>
            <a:off x="5591061" y="1442099"/>
            <a:ext cx="425116" cy="585990"/>
            <a:chOff x="5529799" y="1367196"/>
            <a:chExt cx="425116" cy="585990"/>
          </a:xfrm>
        </p:grpSpPr>
        <p:pic>
          <p:nvPicPr>
            <p:cNvPr id="27" name="Picture 26">
              <a:extLst>
                <a:ext uri="{FF2B5EF4-FFF2-40B4-BE49-F238E27FC236}">
                  <a16:creationId xmlns:a16="http://schemas.microsoft.com/office/drawing/2014/main" id="{5C88EE6A-9374-A84D-A49A-C781196E00B0}"/>
                </a:ext>
              </a:extLst>
            </p:cNvPr>
            <p:cNvPicPr>
              <a:picLocks noChangeAspect="1"/>
            </p:cNvPicPr>
            <p:nvPr/>
          </p:nvPicPr>
          <p:blipFill>
            <a:blip r:embed="rId10"/>
            <a:stretch>
              <a:fillRect/>
            </a:stretch>
          </p:blipFill>
          <p:spPr>
            <a:xfrm>
              <a:off x="5584191" y="1367196"/>
              <a:ext cx="316333" cy="365760"/>
            </a:xfrm>
            <a:prstGeom prst="rect">
              <a:avLst/>
            </a:prstGeom>
          </p:spPr>
        </p:pic>
        <p:sp>
          <p:nvSpPr>
            <p:cNvPr id="32" name="TextBox 31">
              <a:extLst>
                <a:ext uri="{FF2B5EF4-FFF2-40B4-BE49-F238E27FC236}">
                  <a16:creationId xmlns:a16="http://schemas.microsoft.com/office/drawing/2014/main" id="{BEFAC002-F678-E640-8757-5C8A91825D19}"/>
                </a:ext>
              </a:extLst>
            </p:cNvPr>
            <p:cNvSpPr txBox="1"/>
            <p:nvPr/>
          </p:nvSpPr>
          <p:spPr>
            <a:xfrm>
              <a:off x="5529799" y="1706965"/>
              <a:ext cx="425116"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RDS</a:t>
              </a:r>
            </a:p>
          </p:txBody>
        </p:sp>
      </p:grpSp>
      <p:grpSp>
        <p:nvGrpSpPr>
          <p:cNvPr id="79" name="Group 78">
            <a:extLst>
              <a:ext uri="{FF2B5EF4-FFF2-40B4-BE49-F238E27FC236}">
                <a16:creationId xmlns:a16="http://schemas.microsoft.com/office/drawing/2014/main" id="{15439986-6991-0A4D-8DA9-4048DF30D392}"/>
              </a:ext>
            </a:extLst>
          </p:cNvPr>
          <p:cNvGrpSpPr/>
          <p:nvPr/>
        </p:nvGrpSpPr>
        <p:grpSpPr>
          <a:xfrm>
            <a:off x="7371813" y="1435776"/>
            <a:ext cx="333746" cy="598637"/>
            <a:chOff x="7309980" y="1367196"/>
            <a:chExt cx="333746" cy="598637"/>
          </a:xfrm>
        </p:grpSpPr>
        <p:pic>
          <p:nvPicPr>
            <p:cNvPr id="29" name="Picture 28">
              <a:extLst>
                <a:ext uri="{FF2B5EF4-FFF2-40B4-BE49-F238E27FC236}">
                  <a16:creationId xmlns:a16="http://schemas.microsoft.com/office/drawing/2014/main" id="{7F600B0F-AE4C-1042-8554-776AF29F5BB6}"/>
                </a:ext>
              </a:extLst>
            </p:cNvPr>
            <p:cNvPicPr>
              <a:picLocks noChangeAspect="1"/>
            </p:cNvPicPr>
            <p:nvPr/>
          </p:nvPicPr>
          <p:blipFill>
            <a:blip r:embed="rId11"/>
            <a:stretch>
              <a:fillRect/>
            </a:stretch>
          </p:blipFill>
          <p:spPr>
            <a:xfrm>
              <a:off x="7325197" y="1367196"/>
              <a:ext cx="303313" cy="365760"/>
            </a:xfrm>
            <a:prstGeom prst="rect">
              <a:avLst/>
            </a:prstGeom>
          </p:spPr>
        </p:pic>
        <p:sp>
          <p:nvSpPr>
            <p:cNvPr id="33" name="TextBox 32">
              <a:extLst>
                <a:ext uri="{FF2B5EF4-FFF2-40B4-BE49-F238E27FC236}">
                  <a16:creationId xmlns:a16="http://schemas.microsoft.com/office/drawing/2014/main" id="{FF42F576-C286-BA48-A000-36251A5BC43B}"/>
                </a:ext>
              </a:extLst>
            </p:cNvPr>
            <p:cNvSpPr txBox="1"/>
            <p:nvPr/>
          </p:nvSpPr>
          <p:spPr>
            <a:xfrm>
              <a:off x="7309980" y="1719612"/>
              <a:ext cx="333746"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S3</a:t>
              </a:r>
            </a:p>
          </p:txBody>
        </p:sp>
      </p:grpSp>
      <p:grpSp>
        <p:nvGrpSpPr>
          <p:cNvPr id="78" name="Group 77">
            <a:extLst>
              <a:ext uri="{FF2B5EF4-FFF2-40B4-BE49-F238E27FC236}">
                <a16:creationId xmlns:a16="http://schemas.microsoft.com/office/drawing/2014/main" id="{6EF846DC-E6AF-094B-A7E6-22E0167F30F8}"/>
              </a:ext>
            </a:extLst>
          </p:cNvPr>
          <p:cNvGrpSpPr/>
          <p:nvPr/>
        </p:nvGrpSpPr>
        <p:grpSpPr>
          <a:xfrm>
            <a:off x="6356701" y="1440534"/>
            <a:ext cx="667170" cy="589121"/>
            <a:chOff x="6319535" y="1367196"/>
            <a:chExt cx="667170" cy="589121"/>
          </a:xfrm>
        </p:grpSpPr>
        <p:pic>
          <p:nvPicPr>
            <p:cNvPr id="28" name="Picture 27">
              <a:extLst>
                <a:ext uri="{FF2B5EF4-FFF2-40B4-BE49-F238E27FC236}">
                  <a16:creationId xmlns:a16="http://schemas.microsoft.com/office/drawing/2014/main" id="{20AB6700-C16D-A446-9CE3-F6C966C9A89A}"/>
                </a:ext>
              </a:extLst>
            </p:cNvPr>
            <p:cNvPicPr>
              <a:picLocks noChangeAspect="1"/>
            </p:cNvPicPr>
            <p:nvPr/>
          </p:nvPicPr>
          <p:blipFill>
            <a:blip r:embed="rId12"/>
            <a:stretch>
              <a:fillRect/>
            </a:stretch>
          </p:blipFill>
          <p:spPr>
            <a:xfrm>
              <a:off x="6484678" y="1367196"/>
              <a:ext cx="336884" cy="365760"/>
            </a:xfrm>
            <a:prstGeom prst="rect">
              <a:avLst/>
            </a:prstGeom>
          </p:spPr>
        </p:pic>
        <p:sp>
          <p:nvSpPr>
            <p:cNvPr id="34" name="TextBox 33">
              <a:extLst>
                <a:ext uri="{FF2B5EF4-FFF2-40B4-BE49-F238E27FC236}">
                  <a16:creationId xmlns:a16="http://schemas.microsoft.com/office/drawing/2014/main" id="{A20B57ED-D069-CF4C-A7C8-130CAF6D9998}"/>
                </a:ext>
              </a:extLst>
            </p:cNvPr>
            <p:cNvSpPr txBox="1"/>
            <p:nvPr/>
          </p:nvSpPr>
          <p:spPr>
            <a:xfrm>
              <a:off x="6319535" y="1710096"/>
              <a:ext cx="667170"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Redshift</a:t>
              </a:r>
            </a:p>
          </p:txBody>
        </p:sp>
      </p:grpSp>
      <p:grpSp>
        <p:nvGrpSpPr>
          <p:cNvPr id="80" name="Group 79">
            <a:extLst>
              <a:ext uri="{FF2B5EF4-FFF2-40B4-BE49-F238E27FC236}">
                <a16:creationId xmlns:a16="http://schemas.microsoft.com/office/drawing/2014/main" id="{0EB4ABE8-89F2-AD4D-A693-4D2FAB1BB3B2}"/>
              </a:ext>
            </a:extLst>
          </p:cNvPr>
          <p:cNvGrpSpPr/>
          <p:nvPr/>
        </p:nvGrpSpPr>
        <p:grpSpPr>
          <a:xfrm>
            <a:off x="3929619" y="2097541"/>
            <a:ext cx="421910" cy="594163"/>
            <a:chOff x="3929619" y="2104548"/>
            <a:chExt cx="421910" cy="594163"/>
          </a:xfrm>
        </p:grpSpPr>
        <p:pic>
          <p:nvPicPr>
            <p:cNvPr id="35" name="Picture 34">
              <a:extLst>
                <a:ext uri="{FF2B5EF4-FFF2-40B4-BE49-F238E27FC236}">
                  <a16:creationId xmlns:a16="http://schemas.microsoft.com/office/drawing/2014/main" id="{7966637D-B302-494F-947E-DBBF5339EFCB}"/>
                </a:ext>
              </a:extLst>
            </p:cNvPr>
            <p:cNvPicPr>
              <a:picLocks noChangeAspect="1"/>
            </p:cNvPicPr>
            <p:nvPr/>
          </p:nvPicPr>
          <p:blipFill>
            <a:blip r:embed="rId13"/>
            <a:stretch>
              <a:fillRect/>
            </a:stretch>
          </p:blipFill>
          <p:spPr>
            <a:xfrm>
              <a:off x="3988918" y="2104548"/>
              <a:ext cx="303313" cy="365760"/>
            </a:xfrm>
            <a:prstGeom prst="rect">
              <a:avLst/>
            </a:prstGeom>
          </p:spPr>
        </p:pic>
        <p:sp>
          <p:nvSpPr>
            <p:cNvPr id="36" name="TextBox 35">
              <a:extLst>
                <a:ext uri="{FF2B5EF4-FFF2-40B4-BE49-F238E27FC236}">
                  <a16:creationId xmlns:a16="http://schemas.microsoft.com/office/drawing/2014/main" id="{0179B1E9-533A-374F-9464-C7DD6AA344CA}"/>
                </a:ext>
              </a:extLst>
            </p:cNvPr>
            <p:cNvSpPr txBox="1"/>
            <p:nvPr/>
          </p:nvSpPr>
          <p:spPr>
            <a:xfrm>
              <a:off x="3929619" y="2452490"/>
              <a:ext cx="421910"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VPC</a:t>
              </a:r>
            </a:p>
          </p:txBody>
        </p:sp>
      </p:grpSp>
      <p:grpSp>
        <p:nvGrpSpPr>
          <p:cNvPr id="81" name="Group 80">
            <a:extLst>
              <a:ext uri="{FF2B5EF4-FFF2-40B4-BE49-F238E27FC236}">
                <a16:creationId xmlns:a16="http://schemas.microsoft.com/office/drawing/2014/main" id="{1B9A70E2-9DD2-2044-B53C-07E0978F6952}"/>
              </a:ext>
            </a:extLst>
          </p:cNvPr>
          <p:cNvGrpSpPr/>
          <p:nvPr/>
        </p:nvGrpSpPr>
        <p:grpSpPr>
          <a:xfrm>
            <a:off x="4761431" y="2104192"/>
            <a:ext cx="402674" cy="580861"/>
            <a:chOff x="4736223" y="2104548"/>
            <a:chExt cx="402674" cy="580861"/>
          </a:xfrm>
        </p:grpSpPr>
        <p:pic>
          <p:nvPicPr>
            <p:cNvPr id="37" name="Picture 36">
              <a:extLst>
                <a:ext uri="{FF2B5EF4-FFF2-40B4-BE49-F238E27FC236}">
                  <a16:creationId xmlns:a16="http://schemas.microsoft.com/office/drawing/2014/main" id="{F9A13B5A-E940-784C-8C7F-DCB4A5D951B9}"/>
                </a:ext>
              </a:extLst>
            </p:cNvPr>
            <p:cNvPicPr>
              <a:picLocks noChangeAspect="1"/>
            </p:cNvPicPr>
            <p:nvPr/>
          </p:nvPicPr>
          <p:blipFill>
            <a:blip r:embed="rId14"/>
            <a:stretch>
              <a:fillRect/>
            </a:stretch>
          </p:blipFill>
          <p:spPr>
            <a:xfrm>
              <a:off x="4785160" y="2104548"/>
              <a:ext cx="304800" cy="365760"/>
            </a:xfrm>
            <a:prstGeom prst="rect">
              <a:avLst/>
            </a:prstGeom>
          </p:spPr>
        </p:pic>
        <p:sp>
          <p:nvSpPr>
            <p:cNvPr id="38" name="TextBox 37">
              <a:extLst>
                <a:ext uri="{FF2B5EF4-FFF2-40B4-BE49-F238E27FC236}">
                  <a16:creationId xmlns:a16="http://schemas.microsoft.com/office/drawing/2014/main" id="{1849365A-1BBA-E54B-A175-3BFEAB1D0951}"/>
                </a:ext>
              </a:extLst>
            </p:cNvPr>
            <p:cNvSpPr txBox="1"/>
            <p:nvPr/>
          </p:nvSpPr>
          <p:spPr>
            <a:xfrm>
              <a:off x="4736223" y="2439188"/>
              <a:ext cx="402674"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ELB</a:t>
              </a:r>
            </a:p>
          </p:txBody>
        </p:sp>
      </p:grpSp>
      <p:grpSp>
        <p:nvGrpSpPr>
          <p:cNvPr id="82" name="Group 81">
            <a:extLst>
              <a:ext uri="{FF2B5EF4-FFF2-40B4-BE49-F238E27FC236}">
                <a16:creationId xmlns:a16="http://schemas.microsoft.com/office/drawing/2014/main" id="{B8F629D5-DABD-FA4D-84FD-F1198053BBD7}"/>
              </a:ext>
            </a:extLst>
          </p:cNvPr>
          <p:cNvGrpSpPr/>
          <p:nvPr/>
        </p:nvGrpSpPr>
        <p:grpSpPr>
          <a:xfrm>
            <a:off x="5447592" y="2100590"/>
            <a:ext cx="712054" cy="588064"/>
            <a:chOff x="5492674" y="2104548"/>
            <a:chExt cx="712054" cy="588064"/>
          </a:xfrm>
        </p:grpSpPr>
        <p:pic>
          <p:nvPicPr>
            <p:cNvPr id="39" name="Picture 38">
              <a:extLst>
                <a:ext uri="{FF2B5EF4-FFF2-40B4-BE49-F238E27FC236}">
                  <a16:creationId xmlns:a16="http://schemas.microsoft.com/office/drawing/2014/main" id="{43A5A5BA-83FD-724B-9982-C6675D5B7D7A}"/>
                </a:ext>
              </a:extLst>
            </p:cNvPr>
            <p:cNvPicPr>
              <a:picLocks noChangeAspect="1"/>
            </p:cNvPicPr>
            <p:nvPr/>
          </p:nvPicPr>
          <p:blipFill>
            <a:blip r:embed="rId15"/>
            <a:stretch>
              <a:fillRect/>
            </a:stretch>
          </p:blipFill>
          <p:spPr>
            <a:xfrm>
              <a:off x="5697045" y="2104548"/>
              <a:ext cx="303313" cy="365760"/>
            </a:xfrm>
            <a:prstGeom prst="rect">
              <a:avLst/>
            </a:prstGeom>
          </p:spPr>
        </p:pic>
        <p:sp>
          <p:nvSpPr>
            <p:cNvPr id="40" name="TextBox 39">
              <a:extLst>
                <a:ext uri="{FF2B5EF4-FFF2-40B4-BE49-F238E27FC236}">
                  <a16:creationId xmlns:a16="http://schemas.microsoft.com/office/drawing/2014/main" id="{731BC005-3381-684D-A375-AF69B61CD57C}"/>
                </a:ext>
              </a:extLst>
            </p:cNvPr>
            <p:cNvSpPr txBox="1"/>
            <p:nvPr/>
          </p:nvSpPr>
          <p:spPr>
            <a:xfrm>
              <a:off x="5492674" y="2446391"/>
              <a:ext cx="712054"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Route 53</a:t>
              </a:r>
            </a:p>
          </p:txBody>
        </p:sp>
      </p:grpSp>
      <p:grpSp>
        <p:nvGrpSpPr>
          <p:cNvPr id="83" name="Group 82">
            <a:extLst>
              <a:ext uri="{FF2B5EF4-FFF2-40B4-BE49-F238E27FC236}">
                <a16:creationId xmlns:a16="http://schemas.microsoft.com/office/drawing/2014/main" id="{9A6CCD90-232F-074F-ABF8-643F71A4E1F6}"/>
              </a:ext>
            </a:extLst>
          </p:cNvPr>
          <p:cNvGrpSpPr/>
          <p:nvPr/>
        </p:nvGrpSpPr>
        <p:grpSpPr>
          <a:xfrm>
            <a:off x="6231667" y="2081688"/>
            <a:ext cx="917239" cy="591578"/>
            <a:chOff x="6403408" y="2104548"/>
            <a:chExt cx="917239" cy="591578"/>
          </a:xfrm>
        </p:grpSpPr>
        <p:pic>
          <p:nvPicPr>
            <p:cNvPr id="41" name="Picture 40">
              <a:extLst>
                <a:ext uri="{FF2B5EF4-FFF2-40B4-BE49-F238E27FC236}">
                  <a16:creationId xmlns:a16="http://schemas.microsoft.com/office/drawing/2014/main" id="{4A8436D1-8E12-0C4B-8B94-89B37B4F41F3}"/>
                </a:ext>
              </a:extLst>
            </p:cNvPr>
            <p:cNvPicPr>
              <a:picLocks noChangeAspect="1"/>
            </p:cNvPicPr>
            <p:nvPr/>
          </p:nvPicPr>
          <p:blipFill>
            <a:blip r:embed="rId16"/>
            <a:stretch>
              <a:fillRect/>
            </a:stretch>
          </p:blipFill>
          <p:spPr>
            <a:xfrm>
              <a:off x="6709627" y="2104548"/>
              <a:ext cx="304800" cy="365760"/>
            </a:xfrm>
            <a:prstGeom prst="rect">
              <a:avLst/>
            </a:prstGeom>
          </p:spPr>
        </p:pic>
        <p:sp>
          <p:nvSpPr>
            <p:cNvPr id="42" name="TextBox 41">
              <a:extLst>
                <a:ext uri="{FF2B5EF4-FFF2-40B4-BE49-F238E27FC236}">
                  <a16:creationId xmlns:a16="http://schemas.microsoft.com/office/drawing/2014/main" id="{7160C658-7681-BD42-8DE7-849B897A1FC0}"/>
                </a:ext>
              </a:extLst>
            </p:cNvPr>
            <p:cNvSpPr txBox="1"/>
            <p:nvPr/>
          </p:nvSpPr>
          <p:spPr>
            <a:xfrm>
              <a:off x="6403408" y="2449905"/>
              <a:ext cx="917239"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API Gateway</a:t>
              </a:r>
            </a:p>
          </p:txBody>
        </p:sp>
      </p:grpSp>
      <p:grpSp>
        <p:nvGrpSpPr>
          <p:cNvPr id="84" name="Group 83">
            <a:extLst>
              <a:ext uri="{FF2B5EF4-FFF2-40B4-BE49-F238E27FC236}">
                <a16:creationId xmlns:a16="http://schemas.microsoft.com/office/drawing/2014/main" id="{844A5898-DA37-E54E-BBCD-1EB463DE4ACD}"/>
              </a:ext>
            </a:extLst>
          </p:cNvPr>
          <p:cNvGrpSpPr/>
          <p:nvPr/>
        </p:nvGrpSpPr>
        <p:grpSpPr>
          <a:xfrm>
            <a:off x="7120142" y="2098797"/>
            <a:ext cx="837089" cy="568790"/>
            <a:chOff x="7314958" y="2104548"/>
            <a:chExt cx="837089" cy="568790"/>
          </a:xfrm>
        </p:grpSpPr>
        <p:pic>
          <p:nvPicPr>
            <p:cNvPr id="43" name="Picture 42">
              <a:extLst>
                <a:ext uri="{FF2B5EF4-FFF2-40B4-BE49-F238E27FC236}">
                  <a16:creationId xmlns:a16="http://schemas.microsoft.com/office/drawing/2014/main" id="{487E27BF-A0DF-3D45-9ECB-472AE10DC384}"/>
                </a:ext>
              </a:extLst>
            </p:cNvPr>
            <p:cNvPicPr>
              <a:picLocks noChangeAspect="1"/>
            </p:cNvPicPr>
            <p:nvPr/>
          </p:nvPicPr>
          <p:blipFill>
            <a:blip r:embed="rId17"/>
            <a:stretch>
              <a:fillRect/>
            </a:stretch>
          </p:blipFill>
          <p:spPr>
            <a:xfrm>
              <a:off x="7577385" y="2104548"/>
              <a:ext cx="312235" cy="365760"/>
            </a:xfrm>
            <a:prstGeom prst="rect">
              <a:avLst/>
            </a:prstGeom>
          </p:spPr>
        </p:pic>
        <p:sp>
          <p:nvSpPr>
            <p:cNvPr id="44" name="TextBox 43">
              <a:extLst>
                <a:ext uri="{FF2B5EF4-FFF2-40B4-BE49-F238E27FC236}">
                  <a16:creationId xmlns:a16="http://schemas.microsoft.com/office/drawing/2014/main" id="{28D6CEA7-E715-C245-B3D5-331DA3C92BF0}"/>
                </a:ext>
              </a:extLst>
            </p:cNvPr>
            <p:cNvSpPr txBox="1"/>
            <p:nvPr/>
          </p:nvSpPr>
          <p:spPr>
            <a:xfrm>
              <a:off x="7314958" y="2427117"/>
              <a:ext cx="837089"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CloudFront</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5" name="Group 84">
            <a:extLst>
              <a:ext uri="{FF2B5EF4-FFF2-40B4-BE49-F238E27FC236}">
                <a16:creationId xmlns:a16="http://schemas.microsoft.com/office/drawing/2014/main" id="{E498686B-4605-4F4D-939C-A952F02CC043}"/>
              </a:ext>
            </a:extLst>
          </p:cNvPr>
          <p:cNvGrpSpPr/>
          <p:nvPr/>
        </p:nvGrpSpPr>
        <p:grpSpPr>
          <a:xfrm>
            <a:off x="3928817" y="2755533"/>
            <a:ext cx="423514" cy="625139"/>
            <a:chOff x="3928817" y="2715528"/>
            <a:chExt cx="423514" cy="625139"/>
          </a:xfrm>
        </p:grpSpPr>
        <p:pic>
          <p:nvPicPr>
            <p:cNvPr id="45" name="Picture 44">
              <a:extLst>
                <a:ext uri="{FF2B5EF4-FFF2-40B4-BE49-F238E27FC236}">
                  <a16:creationId xmlns:a16="http://schemas.microsoft.com/office/drawing/2014/main" id="{95E6DC5C-EBC0-5A4C-A9F2-8B4DF79CD6A9}"/>
                </a:ext>
              </a:extLst>
            </p:cNvPr>
            <p:cNvPicPr>
              <a:picLocks noChangeAspect="1"/>
            </p:cNvPicPr>
            <p:nvPr/>
          </p:nvPicPr>
          <p:blipFill>
            <a:blip r:embed="rId18"/>
            <a:stretch>
              <a:fillRect/>
            </a:stretch>
          </p:blipFill>
          <p:spPr>
            <a:xfrm>
              <a:off x="3957694" y="2715528"/>
              <a:ext cx="365760" cy="365760"/>
            </a:xfrm>
            <a:prstGeom prst="rect">
              <a:avLst/>
            </a:prstGeom>
          </p:spPr>
        </p:pic>
        <p:sp>
          <p:nvSpPr>
            <p:cNvPr id="46" name="TextBox 45">
              <a:extLst>
                <a:ext uri="{FF2B5EF4-FFF2-40B4-BE49-F238E27FC236}">
                  <a16:creationId xmlns:a16="http://schemas.microsoft.com/office/drawing/2014/main" id="{BCD8AA68-9BEC-1646-8DDA-7F2DF708D7C2}"/>
                </a:ext>
              </a:extLst>
            </p:cNvPr>
            <p:cNvSpPr txBox="1"/>
            <p:nvPr/>
          </p:nvSpPr>
          <p:spPr>
            <a:xfrm>
              <a:off x="3928817" y="3094446"/>
              <a:ext cx="423514"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SNS</a:t>
              </a:r>
            </a:p>
          </p:txBody>
        </p:sp>
      </p:grpSp>
      <p:grpSp>
        <p:nvGrpSpPr>
          <p:cNvPr id="86" name="Group 85">
            <a:extLst>
              <a:ext uri="{FF2B5EF4-FFF2-40B4-BE49-F238E27FC236}">
                <a16:creationId xmlns:a16="http://schemas.microsoft.com/office/drawing/2014/main" id="{75BA930E-1EDD-A94A-A340-D1A9A1565FD1}"/>
              </a:ext>
            </a:extLst>
          </p:cNvPr>
          <p:cNvGrpSpPr/>
          <p:nvPr/>
        </p:nvGrpSpPr>
        <p:grpSpPr>
          <a:xfrm>
            <a:off x="4747004" y="2755533"/>
            <a:ext cx="431528" cy="625138"/>
            <a:chOff x="4804213" y="2658378"/>
            <a:chExt cx="431528" cy="625138"/>
          </a:xfrm>
        </p:grpSpPr>
        <p:pic>
          <p:nvPicPr>
            <p:cNvPr id="47" name="Picture 46">
              <a:extLst>
                <a:ext uri="{FF2B5EF4-FFF2-40B4-BE49-F238E27FC236}">
                  <a16:creationId xmlns:a16="http://schemas.microsoft.com/office/drawing/2014/main" id="{8DFC2311-DF57-EC43-BC2A-5D4E2A33F48B}"/>
                </a:ext>
              </a:extLst>
            </p:cNvPr>
            <p:cNvPicPr>
              <a:picLocks noChangeAspect="1"/>
            </p:cNvPicPr>
            <p:nvPr/>
          </p:nvPicPr>
          <p:blipFill>
            <a:blip r:embed="rId19"/>
            <a:stretch>
              <a:fillRect/>
            </a:stretch>
          </p:blipFill>
          <p:spPr>
            <a:xfrm>
              <a:off x="4867577" y="2658378"/>
              <a:ext cx="304800" cy="365760"/>
            </a:xfrm>
            <a:prstGeom prst="rect">
              <a:avLst/>
            </a:prstGeom>
          </p:spPr>
        </p:pic>
        <p:sp>
          <p:nvSpPr>
            <p:cNvPr id="48" name="TextBox 47">
              <a:extLst>
                <a:ext uri="{FF2B5EF4-FFF2-40B4-BE49-F238E27FC236}">
                  <a16:creationId xmlns:a16="http://schemas.microsoft.com/office/drawing/2014/main" id="{5E395C2A-70AC-9E40-8397-EF21BE2E73CC}"/>
                </a:ext>
              </a:extLst>
            </p:cNvPr>
            <p:cNvSpPr txBox="1"/>
            <p:nvPr/>
          </p:nvSpPr>
          <p:spPr>
            <a:xfrm>
              <a:off x="4804213" y="3037295"/>
              <a:ext cx="431528"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SQS</a:t>
              </a:r>
            </a:p>
          </p:txBody>
        </p:sp>
      </p:grpSp>
      <p:grpSp>
        <p:nvGrpSpPr>
          <p:cNvPr id="87" name="Group 86">
            <a:extLst>
              <a:ext uri="{FF2B5EF4-FFF2-40B4-BE49-F238E27FC236}">
                <a16:creationId xmlns:a16="http://schemas.microsoft.com/office/drawing/2014/main" id="{728ECE50-8A07-2743-B3E9-0C748BEEC54F}"/>
              </a:ext>
            </a:extLst>
          </p:cNvPr>
          <p:cNvGrpSpPr/>
          <p:nvPr/>
        </p:nvGrpSpPr>
        <p:grpSpPr>
          <a:xfrm>
            <a:off x="5601480" y="2761489"/>
            <a:ext cx="404278" cy="613226"/>
            <a:chOff x="5662090" y="2658378"/>
            <a:chExt cx="404278" cy="613226"/>
          </a:xfrm>
        </p:grpSpPr>
        <p:pic>
          <p:nvPicPr>
            <p:cNvPr id="49" name="Picture 48">
              <a:extLst>
                <a:ext uri="{FF2B5EF4-FFF2-40B4-BE49-F238E27FC236}">
                  <a16:creationId xmlns:a16="http://schemas.microsoft.com/office/drawing/2014/main" id="{65575736-357D-0741-BD2B-DD96ED46DA23}"/>
                </a:ext>
              </a:extLst>
            </p:cNvPr>
            <p:cNvPicPr>
              <a:picLocks noChangeAspect="1"/>
            </p:cNvPicPr>
            <p:nvPr/>
          </p:nvPicPr>
          <p:blipFill>
            <a:blip r:embed="rId20"/>
            <a:stretch>
              <a:fillRect/>
            </a:stretch>
          </p:blipFill>
          <p:spPr>
            <a:xfrm>
              <a:off x="5707475" y="2658378"/>
              <a:ext cx="313508" cy="365760"/>
            </a:xfrm>
            <a:prstGeom prst="rect">
              <a:avLst/>
            </a:prstGeom>
          </p:spPr>
        </p:pic>
        <p:sp>
          <p:nvSpPr>
            <p:cNvPr id="50" name="TextBox 49">
              <a:extLst>
                <a:ext uri="{FF2B5EF4-FFF2-40B4-BE49-F238E27FC236}">
                  <a16:creationId xmlns:a16="http://schemas.microsoft.com/office/drawing/2014/main" id="{F0C5C21D-FD13-E94E-BA0A-DB09FFAA1155}"/>
                </a:ext>
              </a:extLst>
            </p:cNvPr>
            <p:cNvSpPr txBox="1"/>
            <p:nvPr/>
          </p:nvSpPr>
          <p:spPr>
            <a:xfrm>
              <a:off x="5662090" y="3025383"/>
              <a:ext cx="404278"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SES</a:t>
              </a:r>
            </a:p>
          </p:txBody>
        </p:sp>
      </p:grpSp>
      <p:grpSp>
        <p:nvGrpSpPr>
          <p:cNvPr id="88" name="Group 87">
            <a:extLst>
              <a:ext uri="{FF2B5EF4-FFF2-40B4-BE49-F238E27FC236}">
                <a16:creationId xmlns:a16="http://schemas.microsoft.com/office/drawing/2014/main" id="{9C472481-98B9-4C45-AB6B-47F2D0F11F98}"/>
              </a:ext>
            </a:extLst>
          </p:cNvPr>
          <p:cNvGrpSpPr/>
          <p:nvPr/>
        </p:nvGrpSpPr>
        <p:grpSpPr>
          <a:xfrm>
            <a:off x="3693978" y="3410199"/>
            <a:ext cx="893193" cy="578699"/>
            <a:chOff x="3693978" y="3416052"/>
            <a:chExt cx="893193" cy="578699"/>
          </a:xfrm>
        </p:grpSpPr>
        <p:pic>
          <p:nvPicPr>
            <p:cNvPr id="51" name="Picture 50">
              <a:extLst>
                <a:ext uri="{FF2B5EF4-FFF2-40B4-BE49-F238E27FC236}">
                  <a16:creationId xmlns:a16="http://schemas.microsoft.com/office/drawing/2014/main" id="{DC825C23-682A-8E47-93D3-9E86260D6C18}"/>
                </a:ext>
              </a:extLst>
            </p:cNvPr>
            <p:cNvPicPr>
              <a:picLocks noChangeAspect="1"/>
            </p:cNvPicPr>
            <p:nvPr/>
          </p:nvPicPr>
          <p:blipFill>
            <a:blip r:embed="rId21"/>
            <a:stretch>
              <a:fillRect/>
            </a:stretch>
          </p:blipFill>
          <p:spPr>
            <a:xfrm>
              <a:off x="3975536" y="3416052"/>
              <a:ext cx="330076" cy="365760"/>
            </a:xfrm>
            <a:prstGeom prst="rect">
              <a:avLst/>
            </a:prstGeom>
          </p:spPr>
        </p:pic>
        <p:sp>
          <p:nvSpPr>
            <p:cNvPr id="52" name="TextBox 51">
              <a:extLst>
                <a:ext uri="{FF2B5EF4-FFF2-40B4-BE49-F238E27FC236}">
                  <a16:creationId xmlns:a16="http://schemas.microsoft.com/office/drawing/2014/main" id="{51A5ED52-A386-EB44-BED4-43414B23EA65}"/>
                </a:ext>
              </a:extLst>
            </p:cNvPr>
            <p:cNvSpPr txBox="1"/>
            <p:nvPr/>
          </p:nvSpPr>
          <p:spPr>
            <a:xfrm>
              <a:off x="3693978" y="3748530"/>
              <a:ext cx="893193"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9" name="Group 88">
            <a:extLst>
              <a:ext uri="{FF2B5EF4-FFF2-40B4-BE49-F238E27FC236}">
                <a16:creationId xmlns:a16="http://schemas.microsoft.com/office/drawing/2014/main" id="{87E308B6-196C-084F-9E1E-4BFBF6BDFE68}"/>
              </a:ext>
            </a:extLst>
          </p:cNvPr>
          <p:cNvGrpSpPr/>
          <p:nvPr/>
        </p:nvGrpSpPr>
        <p:grpSpPr>
          <a:xfrm>
            <a:off x="4572277" y="3405980"/>
            <a:ext cx="780983" cy="587137"/>
            <a:chOff x="4698609" y="3376849"/>
            <a:chExt cx="780983" cy="587137"/>
          </a:xfrm>
        </p:grpSpPr>
        <p:pic>
          <p:nvPicPr>
            <p:cNvPr id="53" name="Picture 52">
              <a:extLst>
                <a:ext uri="{FF2B5EF4-FFF2-40B4-BE49-F238E27FC236}">
                  <a16:creationId xmlns:a16="http://schemas.microsoft.com/office/drawing/2014/main" id="{EACBE4A1-DAF1-E148-9826-713DA8709146}"/>
                </a:ext>
              </a:extLst>
            </p:cNvPr>
            <p:cNvPicPr>
              <a:picLocks noChangeAspect="1"/>
            </p:cNvPicPr>
            <p:nvPr/>
          </p:nvPicPr>
          <p:blipFill>
            <a:blip r:embed="rId22"/>
            <a:stretch>
              <a:fillRect/>
            </a:stretch>
          </p:blipFill>
          <p:spPr>
            <a:xfrm>
              <a:off x="4937443" y="3376849"/>
              <a:ext cx="303315" cy="365760"/>
            </a:xfrm>
            <a:prstGeom prst="rect">
              <a:avLst/>
            </a:prstGeom>
          </p:spPr>
        </p:pic>
        <p:sp>
          <p:nvSpPr>
            <p:cNvPr id="54" name="TextBox 53">
              <a:extLst>
                <a:ext uri="{FF2B5EF4-FFF2-40B4-BE49-F238E27FC236}">
                  <a16:creationId xmlns:a16="http://schemas.microsoft.com/office/drawing/2014/main" id="{DC20F945-3D03-FC45-96AA-33E4A78FD81D}"/>
                </a:ext>
              </a:extLst>
            </p:cNvPr>
            <p:cNvSpPr txBox="1"/>
            <p:nvPr/>
          </p:nvSpPr>
          <p:spPr>
            <a:xfrm>
              <a:off x="4698609" y="3717765"/>
              <a:ext cx="780983"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CloudTrail</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0" name="Group 89">
            <a:extLst>
              <a:ext uri="{FF2B5EF4-FFF2-40B4-BE49-F238E27FC236}">
                <a16:creationId xmlns:a16="http://schemas.microsoft.com/office/drawing/2014/main" id="{C9DC714E-FDDC-1543-A22F-9C7AEE24449B}"/>
              </a:ext>
            </a:extLst>
          </p:cNvPr>
          <p:cNvGrpSpPr/>
          <p:nvPr/>
        </p:nvGrpSpPr>
        <p:grpSpPr>
          <a:xfrm>
            <a:off x="5542169" y="3393918"/>
            <a:ext cx="522900" cy="611260"/>
            <a:chOff x="5575846" y="3335765"/>
            <a:chExt cx="522900" cy="611260"/>
          </a:xfrm>
        </p:grpSpPr>
        <p:pic>
          <p:nvPicPr>
            <p:cNvPr id="57" name="Picture 56">
              <a:extLst>
                <a:ext uri="{FF2B5EF4-FFF2-40B4-BE49-F238E27FC236}">
                  <a16:creationId xmlns:a16="http://schemas.microsoft.com/office/drawing/2014/main" id="{2CCAD38D-A94F-3246-BD82-38C1BF6A6018}"/>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675175" y="3335765"/>
              <a:ext cx="324243" cy="365760"/>
            </a:xfrm>
            <a:prstGeom prst="rect">
              <a:avLst/>
            </a:prstGeom>
          </p:spPr>
        </p:pic>
        <p:sp>
          <p:nvSpPr>
            <p:cNvPr id="58" name="TextBox 57">
              <a:extLst>
                <a:ext uri="{FF2B5EF4-FFF2-40B4-BE49-F238E27FC236}">
                  <a16:creationId xmlns:a16="http://schemas.microsoft.com/office/drawing/2014/main" id="{990E8877-3EE0-4440-8D96-9065C8AFF830}"/>
                </a:ext>
              </a:extLst>
            </p:cNvPr>
            <p:cNvSpPr txBox="1"/>
            <p:nvPr/>
          </p:nvSpPr>
          <p:spPr>
            <a:xfrm>
              <a:off x="5575846" y="3700804"/>
              <a:ext cx="522900"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X-Ray</a:t>
              </a:r>
            </a:p>
          </p:txBody>
        </p:sp>
      </p:grpSp>
      <p:grpSp>
        <p:nvGrpSpPr>
          <p:cNvPr id="92" name="Group 91">
            <a:extLst>
              <a:ext uri="{FF2B5EF4-FFF2-40B4-BE49-F238E27FC236}">
                <a16:creationId xmlns:a16="http://schemas.microsoft.com/office/drawing/2014/main" id="{68D35C63-05DE-EE42-81E6-0E997F209BB8}"/>
              </a:ext>
            </a:extLst>
          </p:cNvPr>
          <p:cNvGrpSpPr/>
          <p:nvPr/>
        </p:nvGrpSpPr>
        <p:grpSpPr>
          <a:xfrm>
            <a:off x="4574681" y="4108344"/>
            <a:ext cx="776175" cy="595680"/>
            <a:chOff x="4658968" y="4082226"/>
            <a:chExt cx="776175" cy="595680"/>
          </a:xfrm>
        </p:grpSpPr>
        <p:pic>
          <p:nvPicPr>
            <p:cNvPr id="60" name="Picture 59">
              <a:extLst>
                <a:ext uri="{FF2B5EF4-FFF2-40B4-BE49-F238E27FC236}">
                  <a16:creationId xmlns:a16="http://schemas.microsoft.com/office/drawing/2014/main" id="{087FBA75-9920-C645-B2E2-0CD6609C8BDA}"/>
                </a:ext>
              </a:extLst>
            </p:cNvPr>
            <p:cNvPicPr>
              <a:picLocks noChangeAspect="1"/>
            </p:cNvPicPr>
            <p:nvPr/>
          </p:nvPicPr>
          <p:blipFill>
            <a:blip r:embed="rId24"/>
            <a:stretch>
              <a:fillRect/>
            </a:stretch>
          </p:blipFill>
          <p:spPr>
            <a:xfrm>
              <a:off x="4886666" y="4082226"/>
              <a:ext cx="303313" cy="365760"/>
            </a:xfrm>
            <a:prstGeom prst="rect">
              <a:avLst/>
            </a:prstGeom>
          </p:spPr>
        </p:pic>
        <p:sp>
          <p:nvSpPr>
            <p:cNvPr id="61" name="TextBox 60">
              <a:extLst>
                <a:ext uri="{FF2B5EF4-FFF2-40B4-BE49-F238E27FC236}">
                  <a16:creationId xmlns:a16="http://schemas.microsoft.com/office/drawing/2014/main" id="{A5D8E53D-C00D-5E46-9E6F-8ACE37218A2F}"/>
                </a:ext>
              </a:extLst>
            </p:cNvPr>
            <p:cNvSpPr txBox="1"/>
            <p:nvPr/>
          </p:nvSpPr>
          <p:spPr>
            <a:xfrm>
              <a:off x="4658968" y="4431685"/>
              <a:ext cx="776175"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CodeBuild</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3" name="Group 92">
            <a:extLst>
              <a:ext uri="{FF2B5EF4-FFF2-40B4-BE49-F238E27FC236}">
                <a16:creationId xmlns:a16="http://schemas.microsoft.com/office/drawing/2014/main" id="{D575E50A-6108-AE40-9B58-0B291293844A}"/>
              </a:ext>
            </a:extLst>
          </p:cNvPr>
          <p:cNvGrpSpPr/>
          <p:nvPr/>
        </p:nvGrpSpPr>
        <p:grpSpPr>
          <a:xfrm>
            <a:off x="5332978" y="4100194"/>
            <a:ext cx="941283" cy="611981"/>
            <a:chOff x="5516182" y="4037052"/>
            <a:chExt cx="941283" cy="611981"/>
          </a:xfrm>
        </p:grpSpPr>
        <p:pic>
          <p:nvPicPr>
            <p:cNvPr id="62" name="Picture 61">
              <a:extLst>
                <a:ext uri="{FF2B5EF4-FFF2-40B4-BE49-F238E27FC236}">
                  <a16:creationId xmlns:a16="http://schemas.microsoft.com/office/drawing/2014/main" id="{04E09DE2-7AEC-5F42-A4A4-ABE404026B0E}"/>
                </a:ext>
              </a:extLst>
            </p:cNvPr>
            <p:cNvPicPr>
              <a:picLocks noChangeAspect="1"/>
            </p:cNvPicPr>
            <p:nvPr/>
          </p:nvPicPr>
          <p:blipFill>
            <a:blip r:embed="rId25"/>
            <a:stretch>
              <a:fillRect/>
            </a:stretch>
          </p:blipFill>
          <p:spPr>
            <a:xfrm>
              <a:off x="5835167" y="4037052"/>
              <a:ext cx="303313" cy="365760"/>
            </a:xfrm>
            <a:prstGeom prst="rect">
              <a:avLst/>
            </a:prstGeom>
          </p:spPr>
        </p:pic>
        <p:sp>
          <p:nvSpPr>
            <p:cNvPr id="64" name="TextBox 63">
              <a:extLst>
                <a:ext uri="{FF2B5EF4-FFF2-40B4-BE49-F238E27FC236}">
                  <a16:creationId xmlns:a16="http://schemas.microsoft.com/office/drawing/2014/main" id="{E5D1CB03-B1C2-2F4F-BD76-0443158D3E6F}"/>
                </a:ext>
              </a:extLst>
            </p:cNvPr>
            <p:cNvSpPr txBox="1"/>
            <p:nvPr/>
          </p:nvSpPr>
          <p:spPr>
            <a:xfrm>
              <a:off x="5516182" y="4402812"/>
              <a:ext cx="941283"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CodeCommit</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4" name="Group 93">
            <a:extLst>
              <a:ext uri="{FF2B5EF4-FFF2-40B4-BE49-F238E27FC236}">
                <a16:creationId xmlns:a16="http://schemas.microsoft.com/office/drawing/2014/main" id="{7BD69C05-8B66-0449-834A-7B5196828C4C}"/>
              </a:ext>
            </a:extLst>
          </p:cNvPr>
          <p:cNvGrpSpPr/>
          <p:nvPr/>
        </p:nvGrpSpPr>
        <p:grpSpPr>
          <a:xfrm>
            <a:off x="6246896" y="4094502"/>
            <a:ext cx="886781" cy="623364"/>
            <a:chOff x="6564424" y="3965946"/>
            <a:chExt cx="886781" cy="623364"/>
          </a:xfrm>
        </p:grpSpPr>
        <p:sp>
          <p:nvSpPr>
            <p:cNvPr id="63" name="TextBox 62">
              <a:extLst>
                <a:ext uri="{FF2B5EF4-FFF2-40B4-BE49-F238E27FC236}">
                  <a16:creationId xmlns:a16="http://schemas.microsoft.com/office/drawing/2014/main" id="{3976C81F-EEB7-F040-A55A-F31BC3922868}"/>
                </a:ext>
              </a:extLst>
            </p:cNvPr>
            <p:cNvSpPr txBox="1"/>
            <p:nvPr/>
          </p:nvSpPr>
          <p:spPr>
            <a:xfrm>
              <a:off x="6564424" y="4343089"/>
              <a:ext cx="886781"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CodeDeploy</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a:extLst>
                <a:ext uri="{FF2B5EF4-FFF2-40B4-BE49-F238E27FC236}">
                  <a16:creationId xmlns:a16="http://schemas.microsoft.com/office/drawing/2014/main" id="{214EA002-36EA-2D43-92ED-F89E66A014AF}"/>
                </a:ext>
              </a:extLst>
            </p:cNvPr>
            <p:cNvPicPr>
              <a:picLocks noChangeAspect="1"/>
            </p:cNvPicPr>
            <p:nvPr/>
          </p:nvPicPr>
          <p:blipFill>
            <a:blip r:embed="rId26"/>
            <a:stretch>
              <a:fillRect/>
            </a:stretch>
          </p:blipFill>
          <p:spPr>
            <a:xfrm>
              <a:off x="6856158" y="3965946"/>
              <a:ext cx="303313" cy="365760"/>
            </a:xfrm>
            <a:prstGeom prst="rect">
              <a:avLst/>
            </a:prstGeom>
          </p:spPr>
        </p:pic>
      </p:grpSp>
      <p:grpSp>
        <p:nvGrpSpPr>
          <p:cNvPr id="95" name="Group 94">
            <a:extLst>
              <a:ext uri="{FF2B5EF4-FFF2-40B4-BE49-F238E27FC236}">
                <a16:creationId xmlns:a16="http://schemas.microsoft.com/office/drawing/2014/main" id="{BB34437C-DBDA-3341-90F7-566A606EE8D9}"/>
              </a:ext>
            </a:extLst>
          </p:cNvPr>
          <p:cNvGrpSpPr/>
          <p:nvPr/>
        </p:nvGrpSpPr>
        <p:grpSpPr>
          <a:xfrm>
            <a:off x="7067243" y="4086805"/>
            <a:ext cx="942887" cy="627329"/>
            <a:chOff x="7488497" y="3899346"/>
            <a:chExt cx="942887" cy="627329"/>
          </a:xfrm>
        </p:grpSpPr>
        <p:pic>
          <p:nvPicPr>
            <p:cNvPr id="66" name="Picture 65">
              <a:extLst>
                <a:ext uri="{FF2B5EF4-FFF2-40B4-BE49-F238E27FC236}">
                  <a16:creationId xmlns:a16="http://schemas.microsoft.com/office/drawing/2014/main" id="{29CE15D4-9D1D-B845-950B-98887C4857DB}"/>
                </a:ext>
              </a:extLst>
            </p:cNvPr>
            <p:cNvPicPr>
              <a:picLocks noChangeAspect="1"/>
            </p:cNvPicPr>
            <p:nvPr/>
          </p:nvPicPr>
          <p:blipFill>
            <a:blip r:embed="rId27"/>
            <a:stretch>
              <a:fillRect/>
            </a:stretch>
          </p:blipFill>
          <p:spPr>
            <a:xfrm>
              <a:off x="7808284" y="3899346"/>
              <a:ext cx="303313" cy="365760"/>
            </a:xfrm>
            <a:prstGeom prst="rect">
              <a:avLst/>
            </a:prstGeom>
          </p:spPr>
        </p:pic>
        <p:sp>
          <p:nvSpPr>
            <p:cNvPr id="67" name="TextBox 66">
              <a:extLst>
                <a:ext uri="{FF2B5EF4-FFF2-40B4-BE49-F238E27FC236}">
                  <a16:creationId xmlns:a16="http://schemas.microsoft.com/office/drawing/2014/main" id="{9D240CDD-92BA-CF4C-A9A2-ACEF5F211EDD}"/>
                </a:ext>
              </a:extLst>
            </p:cNvPr>
            <p:cNvSpPr txBox="1"/>
            <p:nvPr/>
          </p:nvSpPr>
          <p:spPr>
            <a:xfrm>
              <a:off x="7488497" y="4280454"/>
              <a:ext cx="942887" cy="246221"/>
            </a:xfrm>
            <a:prstGeom prst="rect">
              <a:avLst/>
            </a:prstGeom>
            <a:noFill/>
          </p:spPr>
          <p:txBody>
            <a:bodyPr wrap="none" rtlCol="0">
              <a:spAutoFit/>
            </a:bodyPr>
            <a:lstStyle/>
            <a:p>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CodePipeline</a:t>
              </a: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1" name="Group 90">
            <a:extLst>
              <a:ext uri="{FF2B5EF4-FFF2-40B4-BE49-F238E27FC236}">
                <a16:creationId xmlns:a16="http://schemas.microsoft.com/office/drawing/2014/main" id="{DDFAF067-D53A-6A4D-B2FE-D47EFB49D141}"/>
              </a:ext>
            </a:extLst>
          </p:cNvPr>
          <p:cNvGrpSpPr/>
          <p:nvPr/>
        </p:nvGrpSpPr>
        <p:grpSpPr>
          <a:xfrm>
            <a:off x="3933626" y="4084766"/>
            <a:ext cx="413896" cy="642836"/>
            <a:chOff x="3933626" y="4041586"/>
            <a:chExt cx="413896" cy="642836"/>
          </a:xfrm>
        </p:grpSpPr>
        <p:pic>
          <p:nvPicPr>
            <p:cNvPr id="59" name="Picture 58">
              <a:extLst>
                <a:ext uri="{FF2B5EF4-FFF2-40B4-BE49-F238E27FC236}">
                  <a16:creationId xmlns:a16="http://schemas.microsoft.com/office/drawing/2014/main" id="{2278C487-CDF9-5842-B8AB-883915FF779A}"/>
                </a:ext>
              </a:extLst>
            </p:cNvPr>
            <p:cNvPicPr>
              <a:picLocks noChangeAspect="1"/>
            </p:cNvPicPr>
            <p:nvPr/>
          </p:nvPicPr>
          <p:blipFill>
            <a:blip r:embed="rId28"/>
            <a:stretch>
              <a:fillRect/>
            </a:stretch>
          </p:blipFill>
          <p:spPr>
            <a:xfrm>
              <a:off x="3943724" y="4041586"/>
              <a:ext cx="393700" cy="406400"/>
            </a:xfrm>
            <a:prstGeom prst="rect">
              <a:avLst/>
            </a:prstGeom>
          </p:spPr>
        </p:pic>
        <p:sp>
          <p:nvSpPr>
            <p:cNvPr id="68" name="TextBox 67">
              <a:extLst>
                <a:ext uri="{FF2B5EF4-FFF2-40B4-BE49-F238E27FC236}">
                  <a16:creationId xmlns:a16="http://schemas.microsoft.com/office/drawing/2014/main" id="{953E916F-AE4A-3141-917E-CB7BB0CE6A3B}"/>
                </a:ext>
              </a:extLst>
            </p:cNvPr>
            <p:cNvSpPr txBox="1"/>
            <p:nvPr/>
          </p:nvSpPr>
          <p:spPr>
            <a:xfrm>
              <a:off x="3933626" y="4438201"/>
              <a:ext cx="413896" cy="246221"/>
            </a:xfrm>
            <a:prstGeom prst="rect">
              <a:avLst/>
            </a:prstGeom>
            <a:noFill/>
          </p:spPr>
          <p:txBody>
            <a:bodyPr wrap="none"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ECR</a:t>
              </a:r>
            </a:p>
          </p:txBody>
        </p:sp>
      </p:gr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70"/>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71"/>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72"/>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100"/>
                                  </p:stCondLst>
                                  <p:childTnLst>
                                    <p:set>
                                      <p:cBhvr>
                                        <p:cTn id="18" dur="1" fill="hold">
                                          <p:stCondLst>
                                            <p:cond delay="0"/>
                                          </p:stCondLst>
                                        </p:cTn>
                                        <p:tgtEl>
                                          <p:spTgt spid="73"/>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7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100"/>
                                  </p:stCondLst>
                                  <p:childTnLst>
                                    <p:set>
                                      <p:cBhvr>
                                        <p:cTn id="28" dur="1" fill="hold">
                                          <p:stCondLst>
                                            <p:cond delay="0"/>
                                          </p:stCondLst>
                                        </p:cTn>
                                        <p:tgtEl>
                                          <p:spTgt spid="76"/>
                                        </p:tgtEl>
                                        <p:attrNameLst>
                                          <p:attrName>style.visibility</p:attrName>
                                        </p:attrNameLst>
                                      </p:cBhvr>
                                      <p:to>
                                        <p:strVal val="visible"/>
                                      </p:to>
                                    </p:set>
                                  </p:childTnLst>
                                </p:cTn>
                              </p:par>
                            </p:childTnLst>
                          </p:cTn>
                        </p:par>
                        <p:par>
                          <p:cTn id="29" fill="hold">
                            <p:stCondLst>
                              <p:cond delay="100"/>
                            </p:stCondLst>
                            <p:childTnLst>
                              <p:par>
                                <p:cTn id="30" presetID="1" presetClass="entr" presetSubtype="0" fill="hold" nodeType="afterEffect">
                                  <p:stCondLst>
                                    <p:cond delay="100"/>
                                  </p:stCondLst>
                                  <p:childTnLst>
                                    <p:set>
                                      <p:cBhvr>
                                        <p:cTn id="31" dur="1" fill="hold">
                                          <p:stCondLst>
                                            <p:cond delay="0"/>
                                          </p:stCondLst>
                                        </p:cTn>
                                        <p:tgtEl>
                                          <p:spTgt spid="77"/>
                                        </p:tgtEl>
                                        <p:attrNameLst>
                                          <p:attrName>style.visibility</p:attrName>
                                        </p:attrNameLst>
                                      </p:cBhvr>
                                      <p:to>
                                        <p:strVal val="visible"/>
                                      </p:to>
                                    </p:set>
                                  </p:childTnLst>
                                </p:cTn>
                              </p:par>
                            </p:childTnLst>
                          </p:cTn>
                        </p:par>
                        <p:par>
                          <p:cTn id="32" fill="hold">
                            <p:stCondLst>
                              <p:cond delay="200"/>
                            </p:stCondLst>
                            <p:childTnLst>
                              <p:par>
                                <p:cTn id="33" presetID="1" presetClass="entr" presetSubtype="0" fill="hold" nodeType="afterEffect">
                                  <p:stCondLst>
                                    <p:cond delay="100"/>
                                  </p:stCondLst>
                                  <p:childTnLst>
                                    <p:set>
                                      <p:cBhvr>
                                        <p:cTn id="34" dur="1" fill="hold">
                                          <p:stCondLst>
                                            <p:cond delay="0"/>
                                          </p:stCondLst>
                                        </p:cTn>
                                        <p:tgtEl>
                                          <p:spTgt spid="78"/>
                                        </p:tgtEl>
                                        <p:attrNameLst>
                                          <p:attrName>style.visibility</p:attrName>
                                        </p:attrNameLst>
                                      </p:cBhvr>
                                      <p:to>
                                        <p:strVal val="visible"/>
                                      </p:to>
                                    </p:set>
                                  </p:childTnLst>
                                </p:cTn>
                              </p:par>
                            </p:childTnLst>
                          </p:cTn>
                        </p:par>
                        <p:par>
                          <p:cTn id="35" fill="hold">
                            <p:stCondLst>
                              <p:cond delay="300"/>
                            </p:stCondLst>
                            <p:childTnLst>
                              <p:par>
                                <p:cTn id="36" presetID="1" presetClass="entr" presetSubtype="0" fill="hold" nodeType="afterEffect">
                                  <p:stCondLst>
                                    <p:cond delay="100"/>
                                  </p:stCondLst>
                                  <p:childTnLst>
                                    <p:set>
                                      <p:cBhvr>
                                        <p:cTn id="37" dur="1" fill="hold">
                                          <p:stCondLst>
                                            <p:cond delay="0"/>
                                          </p:stCondLst>
                                        </p:cTn>
                                        <p:tgtEl>
                                          <p:spTgt spid="7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100"/>
                                  </p:stCondLst>
                                  <p:childTnLst>
                                    <p:set>
                                      <p:cBhvr>
                                        <p:cTn id="44" dur="1" fill="hold">
                                          <p:stCondLst>
                                            <p:cond delay="0"/>
                                          </p:stCondLst>
                                        </p:cTn>
                                        <p:tgtEl>
                                          <p:spTgt spid="81"/>
                                        </p:tgtEl>
                                        <p:attrNameLst>
                                          <p:attrName>style.visibility</p:attrName>
                                        </p:attrNameLst>
                                      </p:cBhvr>
                                      <p:to>
                                        <p:strVal val="visible"/>
                                      </p:to>
                                    </p:set>
                                  </p:childTnLst>
                                </p:cTn>
                              </p:par>
                            </p:childTnLst>
                          </p:cTn>
                        </p:par>
                        <p:par>
                          <p:cTn id="45" fill="hold">
                            <p:stCondLst>
                              <p:cond delay="100"/>
                            </p:stCondLst>
                            <p:childTnLst>
                              <p:par>
                                <p:cTn id="46" presetID="1" presetClass="entr" presetSubtype="0" fill="hold" nodeType="afterEffect">
                                  <p:stCondLst>
                                    <p:cond delay="100"/>
                                  </p:stCondLst>
                                  <p:childTnLst>
                                    <p:set>
                                      <p:cBhvr>
                                        <p:cTn id="47" dur="1" fill="hold">
                                          <p:stCondLst>
                                            <p:cond delay="0"/>
                                          </p:stCondLst>
                                        </p:cTn>
                                        <p:tgtEl>
                                          <p:spTgt spid="82"/>
                                        </p:tgtEl>
                                        <p:attrNameLst>
                                          <p:attrName>style.visibility</p:attrName>
                                        </p:attrNameLst>
                                      </p:cBhvr>
                                      <p:to>
                                        <p:strVal val="visible"/>
                                      </p:to>
                                    </p:set>
                                  </p:childTnLst>
                                </p:cTn>
                              </p:par>
                            </p:childTnLst>
                          </p:cTn>
                        </p:par>
                        <p:par>
                          <p:cTn id="48" fill="hold">
                            <p:stCondLst>
                              <p:cond delay="200"/>
                            </p:stCondLst>
                            <p:childTnLst>
                              <p:par>
                                <p:cTn id="49" presetID="1" presetClass="entr" presetSubtype="0" fill="hold" nodeType="afterEffect">
                                  <p:stCondLst>
                                    <p:cond delay="100"/>
                                  </p:stCondLst>
                                  <p:childTnLst>
                                    <p:set>
                                      <p:cBhvr>
                                        <p:cTn id="50" dur="1" fill="hold">
                                          <p:stCondLst>
                                            <p:cond delay="0"/>
                                          </p:stCondLst>
                                        </p:cTn>
                                        <p:tgtEl>
                                          <p:spTgt spid="83"/>
                                        </p:tgtEl>
                                        <p:attrNameLst>
                                          <p:attrName>style.visibility</p:attrName>
                                        </p:attrNameLst>
                                      </p:cBhvr>
                                      <p:to>
                                        <p:strVal val="visible"/>
                                      </p:to>
                                    </p:set>
                                  </p:childTnLst>
                                </p:cTn>
                              </p:par>
                            </p:childTnLst>
                          </p:cTn>
                        </p:par>
                        <p:par>
                          <p:cTn id="51" fill="hold">
                            <p:stCondLst>
                              <p:cond delay="300"/>
                            </p:stCondLst>
                            <p:childTnLst>
                              <p:par>
                                <p:cTn id="52" presetID="1" presetClass="entr" presetSubtype="0" fill="hold" nodeType="afterEffect">
                                  <p:stCondLst>
                                    <p:cond delay="100"/>
                                  </p:stCondLst>
                                  <p:childTnLst>
                                    <p:set>
                                      <p:cBhvr>
                                        <p:cTn id="53" dur="1" fill="hold">
                                          <p:stCondLst>
                                            <p:cond delay="0"/>
                                          </p:stCondLst>
                                        </p:cTn>
                                        <p:tgtEl>
                                          <p:spTgt spid="8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5"/>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100"/>
                                  </p:stCondLst>
                                  <p:childTnLst>
                                    <p:set>
                                      <p:cBhvr>
                                        <p:cTn id="60" dur="1" fill="hold">
                                          <p:stCondLst>
                                            <p:cond delay="0"/>
                                          </p:stCondLst>
                                        </p:cTn>
                                        <p:tgtEl>
                                          <p:spTgt spid="86"/>
                                        </p:tgtEl>
                                        <p:attrNameLst>
                                          <p:attrName>style.visibility</p:attrName>
                                        </p:attrNameLst>
                                      </p:cBhvr>
                                      <p:to>
                                        <p:strVal val="visible"/>
                                      </p:to>
                                    </p:set>
                                  </p:childTnLst>
                                </p:cTn>
                              </p:par>
                            </p:childTnLst>
                          </p:cTn>
                        </p:par>
                        <p:par>
                          <p:cTn id="61" fill="hold">
                            <p:stCondLst>
                              <p:cond delay="100"/>
                            </p:stCondLst>
                            <p:childTnLst>
                              <p:par>
                                <p:cTn id="62" presetID="1" presetClass="entr" presetSubtype="0" fill="hold" nodeType="afterEffect">
                                  <p:stCondLst>
                                    <p:cond delay="100"/>
                                  </p:stCondLst>
                                  <p:childTnLst>
                                    <p:set>
                                      <p:cBhvr>
                                        <p:cTn id="63" dur="1" fill="hold">
                                          <p:stCondLst>
                                            <p:cond delay="0"/>
                                          </p:stCondLst>
                                        </p:cTn>
                                        <p:tgtEl>
                                          <p:spTgt spid="8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88"/>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nodeType="afterEffect">
                                  <p:stCondLst>
                                    <p:cond delay="100"/>
                                  </p:stCondLst>
                                  <p:childTnLst>
                                    <p:set>
                                      <p:cBhvr>
                                        <p:cTn id="70" dur="1" fill="hold">
                                          <p:stCondLst>
                                            <p:cond delay="0"/>
                                          </p:stCondLst>
                                        </p:cTn>
                                        <p:tgtEl>
                                          <p:spTgt spid="89"/>
                                        </p:tgtEl>
                                        <p:attrNameLst>
                                          <p:attrName>style.visibility</p:attrName>
                                        </p:attrNameLst>
                                      </p:cBhvr>
                                      <p:to>
                                        <p:strVal val="visible"/>
                                      </p:to>
                                    </p:set>
                                  </p:childTnLst>
                                </p:cTn>
                              </p:par>
                            </p:childTnLst>
                          </p:cTn>
                        </p:par>
                        <p:par>
                          <p:cTn id="71" fill="hold">
                            <p:stCondLst>
                              <p:cond delay="100"/>
                            </p:stCondLst>
                            <p:childTnLst>
                              <p:par>
                                <p:cTn id="72" presetID="1" presetClass="entr" presetSubtype="0" fill="hold" nodeType="afterEffect">
                                  <p:stCondLst>
                                    <p:cond delay="100"/>
                                  </p:stCondLst>
                                  <p:childTnLst>
                                    <p:set>
                                      <p:cBhvr>
                                        <p:cTn id="73" dur="1" fill="hold">
                                          <p:stCondLst>
                                            <p:cond delay="0"/>
                                          </p:stCondLst>
                                        </p:cTn>
                                        <p:tgtEl>
                                          <p:spTgt spid="9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91"/>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nodeType="afterEffect">
                                  <p:stCondLst>
                                    <p:cond delay="100"/>
                                  </p:stCondLst>
                                  <p:childTnLst>
                                    <p:set>
                                      <p:cBhvr>
                                        <p:cTn id="80" dur="1" fill="hold">
                                          <p:stCondLst>
                                            <p:cond delay="0"/>
                                          </p:stCondLst>
                                        </p:cTn>
                                        <p:tgtEl>
                                          <p:spTgt spid="92"/>
                                        </p:tgtEl>
                                        <p:attrNameLst>
                                          <p:attrName>style.visibility</p:attrName>
                                        </p:attrNameLst>
                                      </p:cBhvr>
                                      <p:to>
                                        <p:strVal val="visible"/>
                                      </p:to>
                                    </p:set>
                                  </p:childTnLst>
                                </p:cTn>
                              </p:par>
                            </p:childTnLst>
                          </p:cTn>
                        </p:par>
                        <p:par>
                          <p:cTn id="81" fill="hold">
                            <p:stCondLst>
                              <p:cond delay="100"/>
                            </p:stCondLst>
                            <p:childTnLst>
                              <p:par>
                                <p:cTn id="82" presetID="1" presetClass="entr" presetSubtype="0" fill="hold" nodeType="afterEffect">
                                  <p:stCondLst>
                                    <p:cond delay="100"/>
                                  </p:stCondLst>
                                  <p:childTnLst>
                                    <p:set>
                                      <p:cBhvr>
                                        <p:cTn id="83" dur="1" fill="hold">
                                          <p:stCondLst>
                                            <p:cond delay="0"/>
                                          </p:stCondLst>
                                        </p:cTn>
                                        <p:tgtEl>
                                          <p:spTgt spid="93"/>
                                        </p:tgtEl>
                                        <p:attrNameLst>
                                          <p:attrName>style.visibility</p:attrName>
                                        </p:attrNameLst>
                                      </p:cBhvr>
                                      <p:to>
                                        <p:strVal val="visible"/>
                                      </p:to>
                                    </p:set>
                                  </p:childTnLst>
                                </p:cTn>
                              </p:par>
                            </p:childTnLst>
                          </p:cTn>
                        </p:par>
                        <p:par>
                          <p:cTn id="84" fill="hold">
                            <p:stCondLst>
                              <p:cond delay="200"/>
                            </p:stCondLst>
                            <p:childTnLst>
                              <p:par>
                                <p:cTn id="85" presetID="1" presetClass="entr" presetSubtype="0" fill="hold" nodeType="afterEffect">
                                  <p:stCondLst>
                                    <p:cond delay="100"/>
                                  </p:stCondLst>
                                  <p:childTnLst>
                                    <p:set>
                                      <p:cBhvr>
                                        <p:cTn id="86" dur="1" fill="hold">
                                          <p:stCondLst>
                                            <p:cond delay="0"/>
                                          </p:stCondLst>
                                        </p:cTn>
                                        <p:tgtEl>
                                          <p:spTgt spid="94"/>
                                        </p:tgtEl>
                                        <p:attrNameLst>
                                          <p:attrName>style.visibility</p:attrName>
                                        </p:attrNameLst>
                                      </p:cBhvr>
                                      <p:to>
                                        <p:strVal val="visible"/>
                                      </p:to>
                                    </p:set>
                                  </p:childTnLst>
                                </p:cTn>
                              </p:par>
                            </p:childTnLst>
                          </p:cTn>
                        </p:par>
                        <p:par>
                          <p:cTn id="87" fill="hold">
                            <p:stCondLst>
                              <p:cond delay="300"/>
                            </p:stCondLst>
                            <p:childTnLst>
                              <p:par>
                                <p:cTn id="88" presetID="1" presetClass="entr" presetSubtype="0" fill="hold" nodeType="afterEffect">
                                  <p:stCondLst>
                                    <p:cond delay="100"/>
                                  </p:stCondLst>
                                  <p:childTnLst>
                                    <p:set>
                                      <p:cBhvr>
                                        <p:cTn id="89"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t>https://</a:t>
            </a:r>
            <a:r>
              <a:rPr lang="en-US" dirty="0" err="1"/>
              <a:t>aws.amazon.com</a:t>
            </a:r>
            <a:r>
              <a:rPr lang="en-US" dirty="0"/>
              <a:t>/blogs/compute/set-up-a-continuous-delivery-pipeline-for-containers-using-aws-codepipeline-and-amazon-ecs/</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Receives data from the SDK over UDP</a:t>
            </a:r>
          </a:p>
          <a:p>
            <a:pPr marL="342900" indent="-342900">
              <a:buFont typeface="Arial" panose="020B0604020202020204" pitchFamily="34" charset="0"/>
              <a:buChar char="•"/>
            </a:pPr>
            <a:r>
              <a:rPr lang="en-US" dirty="0"/>
              <a:t>Data is flushed to the backend every second</a:t>
            </a:r>
          </a:p>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Source: </a:t>
            </a:r>
            <a:r>
              <a:rPr lang="en-US" dirty="0">
                <a:hlinkClick r:id="rId3"/>
              </a:rPr>
              <a:t>https://github.com/aws/aws-xray-daemon</a:t>
            </a:r>
            <a:endParaRPr lang="en-US" dirty="0"/>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a:t>
            </a:r>
          </a:p>
          <a:p>
            <a:pPr marL="171450" indent="-171450">
              <a:buFont typeface="Arial" panose="020B0604020202020204" pitchFamily="34" charset="0"/>
              <a:buChar char="•"/>
            </a:pPr>
            <a:r>
              <a:rPr lang="en-US" sz="2000" dirty="0"/>
              <a:t>Docker container 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Scale, patch, upgrade </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44750</TotalTime>
  <Words>8212</Words>
  <Application>Microsoft Macintosh PowerPoint</Application>
  <PresentationFormat>On-screen Show (16:9)</PresentationFormat>
  <Paragraphs>1180</Paragraphs>
  <Slides>134</Slides>
  <Notes>78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134</vt:i4>
      </vt:variant>
    </vt:vector>
  </HeadingPairs>
  <TitlesOfParts>
    <vt:vector size="152"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AWS: Complete Platform for Microservices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Microservices and Containers</vt:lpstr>
      <vt:lpstr>Running Container</vt:lpstr>
      <vt:lpstr>PowerPoint Presentation</vt:lpstr>
      <vt:lpstr>PowerPoint Presentation</vt:lpstr>
      <vt:lpstr>Running Containers</vt:lpstr>
      <vt:lpstr>Running Containers at Scale</vt:lpstr>
      <vt:lpstr>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Workflow</vt:lpstr>
      <vt:lpstr>X-Ray SDK</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622</cp:revision>
  <dcterms:created xsi:type="dcterms:W3CDTF">2016-06-17T18:22:10Z</dcterms:created>
  <dcterms:modified xsi:type="dcterms:W3CDTF">2018-03-28T01:22:39Z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